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858000" cy="9144000"/>
  <p:embeddedFontLst>
    <p:embeddedFont>
      <p:font typeface="Calibri" panose="020F0502020204030204" pitchFamily="34" charset="0"/>
      <p:regular r:id="rId26"/>
      <p:bold r:id="rId27"/>
      <p:italic r:id="rId28"/>
      <p:boldItalic r:id="rId29"/>
    </p:embeddedFont>
    <p:embeddedFont>
      <p:font typeface="Comic Sans MS" panose="030F0702030302020204" pitchFamily="66" charset="0"/>
      <p:regular r:id="rId30"/>
      <p:bold r:id="rId31"/>
      <p:italic r:id="rId32"/>
      <p:boldItalic r:id="rId33"/>
    </p:embeddedFont>
    <p:embeddedFont>
      <p:font typeface="Garamond" panose="02020404030301010803" pitchFamily="18" charset="0"/>
      <p:regular r:id="rId34"/>
      <p:bold r:id="rId35"/>
      <p:italic r:id="rId36"/>
      <p:boldItalic r:id="rId3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8" roundtripDataSignature="AMtx7miarh2iZm7dAiPqwubSuGjvD/wcV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1474"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1.fntdata"/><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9.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4.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33" Type="http://schemas.openxmlformats.org/officeDocument/2006/relationships/font" Target="fonts/font8.fntdata"/><Relationship Id="rId38"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2" y="0"/>
            <a:ext cx="2971800" cy="4572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2"/>
            <a:ext cx="29718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a:t>
            </a:fld>
            <a:endParaRPr sz="1400" b="0" i="0" u="none" strike="noStrike" cap="none">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8" name="Google Shape;78;p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a:t>I am happy for you to add any pictures etc. which relate to your Move-up Day’s field of study. </a:t>
            </a:r>
            <a:endParaRPr/>
          </a:p>
        </p:txBody>
      </p:sp>
      <p:sp>
        <p:nvSpPr>
          <p:cNvPr id="79" name="Google Shape;79;p1:notes"/>
          <p:cNvSpPr txBox="1"/>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8" name="Google Shape;8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7" name="Google Shape;97;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3" name="Google Shape;103;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9" name="Google Shape;109;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p1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8" name="Google Shape;118;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27" name="Google Shape;127;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US"/>
              <a:t>Please take parents through the BIRDS behaviour system</a:t>
            </a:r>
            <a:endParaRPr/>
          </a:p>
        </p:txBody>
      </p:sp>
      <p:sp>
        <p:nvSpPr>
          <p:cNvPr id="128" name="Google Shape;128;p5:notes"/>
          <p:cNvSpPr txBox="1"/>
          <p:nvPr/>
        </p:nvSpPr>
        <p:spPr>
          <a:xfrm>
            <a:off x="3884612" y="8685212"/>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6" name="Google Shape;136;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2" name="Google Shape;142;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8" name="Google Shape;148;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4" name="Google Shape;154;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0" name="Google Shape;16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1: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5" name="Google Shape;165;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8" name="Google Shape;178;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1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0" name="Google Shape;190;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3" name="Google Shape;203;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6" name="Google Shape;216;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1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0" name="Google Shape;230;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6" name="Google Shape;236;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2" name="Google Shape;242;p3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3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9" name="Google Shape;249;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9: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5" name="Google Shape;255;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1" name="Google Shape;261;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22"/>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22"/>
          <p:cNvSpPr txBox="1">
            <a:spLocks noGrp="1"/>
          </p:cNvSpPr>
          <p:nvPr>
            <p:ph type="body" idx="1"/>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lvl1pPr marL="457200" lvl="0" indent="-302895" algn="l">
              <a:lnSpc>
                <a:spcPct val="100000"/>
              </a:lnSpc>
              <a:spcBef>
                <a:spcPts val="360"/>
              </a:spcBef>
              <a:spcAft>
                <a:spcPts val="0"/>
              </a:spcAft>
              <a:buSzPts val="1170"/>
              <a:buChar char="■"/>
              <a:defRPr/>
            </a:lvl1pPr>
            <a:lvl2pPr marL="914400" lvl="1" indent="-297180" algn="l">
              <a:lnSpc>
                <a:spcPct val="100000"/>
              </a:lnSpc>
              <a:spcBef>
                <a:spcPts val="360"/>
              </a:spcBef>
              <a:spcAft>
                <a:spcPts val="0"/>
              </a:spcAft>
              <a:buSzPts val="1080"/>
              <a:buChar char="❑"/>
              <a:defRPr/>
            </a:lvl2pPr>
            <a:lvl3pPr marL="1371600" lvl="2" indent="-302894" algn="l">
              <a:lnSpc>
                <a:spcPct val="100000"/>
              </a:lnSpc>
              <a:spcBef>
                <a:spcPts val="360"/>
              </a:spcBef>
              <a:spcAft>
                <a:spcPts val="0"/>
              </a:spcAft>
              <a:buSzPts val="1170"/>
              <a:buChar char="■"/>
              <a:defRPr/>
            </a:lvl3pPr>
            <a:lvl4pPr marL="1828800" lvl="3" indent="-308610" algn="l">
              <a:lnSpc>
                <a:spcPct val="100000"/>
              </a:lnSpc>
              <a:spcBef>
                <a:spcPts val="360"/>
              </a:spcBef>
              <a:spcAft>
                <a:spcPts val="0"/>
              </a:spcAft>
              <a:buSzPts val="1260"/>
              <a:buChar char="❑"/>
              <a:defRPr/>
            </a:lvl4pPr>
            <a:lvl5pPr marL="2286000" lvl="4" indent="-314325" algn="l">
              <a:lnSpc>
                <a:spcPct val="100000"/>
              </a:lnSpc>
              <a:spcBef>
                <a:spcPts val="360"/>
              </a:spcBef>
              <a:spcAft>
                <a:spcPts val="0"/>
              </a:spcAft>
              <a:buSzPts val="1350"/>
              <a:buChar char="▪"/>
              <a:defRPr/>
            </a:lvl5pPr>
            <a:lvl6pPr marL="2743200" lvl="5" indent="-314325" algn="l">
              <a:lnSpc>
                <a:spcPct val="100000"/>
              </a:lnSpc>
              <a:spcBef>
                <a:spcPts val="360"/>
              </a:spcBef>
              <a:spcAft>
                <a:spcPts val="0"/>
              </a:spcAft>
              <a:buSzPts val="1350"/>
              <a:buChar char="▪"/>
              <a:defRPr/>
            </a:lvl6pPr>
            <a:lvl7pPr marL="3200400" lvl="6" indent="-314325" algn="l">
              <a:lnSpc>
                <a:spcPct val="100000"/>
              </a:lnSpc>
              <a:spcBef>
                <a:spcPts val="360"/>
              </a:spcBef>
              <a:spcAft>
                <a:spcPts val="0"/>
              </a:spcAft>
              <a:buSzPts val="1350"/>
              <a:buChar char="▪"/>
              <a:defRPr/>
            </a:lvl7pPr>
            <a:lvl8pPr marL="3657600" lvl="7" indent="-314325" algn="l">
              <a:lnSpc>
                <a:spcPct val="100000"/>
              </a:lnSpc>
              <a:spcBef>
                <a:spcPts val="360"/>
              </a:spcBef>
              <a:spcAft>
                <a:spcPts val="0"/>
              </a:spcAft>
              <a:buSzPts val="1350"/>
              <a:buChar char="▪"/>
              <a:defRPr/>
            </a:lvl8pPr>
            <a:lvl9pPr marL="4114800" lvl="8" indent="-314325" algn="l">
              <a:lnSpc>
                <a:spcPct val="100000"/>
              </a:lnSpc>
              <a:spcBef>
                <a:spcPts val="360"/>
              </a:spcBef>
              <a:spcAft>
                <a:spcPts val="0"/>
              </a:spcAft>
              <a:buSzPts val="1350"/>
              <a:buChar char="▪"/>
              <a:defRPr/>
            </a:lvl9pPr>
          </a:lstStyle>
          <a:p>
            <a:endParaRPr/>
          </a:p>
        </p:txBody>
      </p:sp>
      <p:sp>
        <p:nvSpPr>
          <p:cNvPr id="20" name="Google Shape;20;p22"/>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22"/>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22"/>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3"/>
        <p:cNvGrpSpPr/>
        <p:nvPr/>
      </p:nvGrpSpPr>
      <p:grpSpPr>
        <a:xfrm>
          <a:off x="0" y="0"/>
          <a:ext cx="0" cy="0"/>
          <a:chOff x="0" y="0"/>
          <a:chExt cx="0" cy="0"/>
        </a:xfrm>
      </p:grpSpPr>
      <p:sp>
        <p:nvSpPr>
          <p:cNvPr id="24" name="Google Shape;24;p28"/>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8"/>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8"/>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28"/>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8"/>
        <p:cNvGrpSpPr/>
        <p:nvPr/>
      </p:nvGrpSpPr>
      <p:grpSpPr>
        <a:xfrm>
          <a:off x="0" y="0"/>
          <a:ext cx="0" cy="0"/>
          <a:chOff x="0" y="0"/>
          <a:chExt cx="0" cy="0"/>
        </a:xfrm>
      </p:grpSpPr>
      <p:sp>
        <p:nvSpPr>
          <p:cNvPr id="29" name="Google Shape;29;p23"/>
          <p:cNvSpPr txBox="1">
            <a:spLocks noGrp="1"/>
          </p:cNvSpPr>
          <p:nvPr>
            <p:ph type="title"/>
          </p:nvPr>
        </p:nvSpPr>
        <p:spPr>
          <a:xfrm rot="5400000">
            <a:off x="4731544" y="2175669"/>
            <a:ext cx="5853112" cy="20574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23"/>
          <p:cNvSpPr txBox="1">
            <a:spLocks noGrp="1"/>
          </p:cNvSpPr>
          <p:nvPr>
            <p:ph type="body" idx="1"/>
          </p:nvPr>
        </p:nvSpPr>
        <p:spPr>
          <a:xfrm rot="5400000">
            <a:off x="540544" y="194469"/>
            <a:ext cx="5853112" cy="6019800"/>
          </a:xfrm>
          <a:prstGeom prst="rect">
            <a:avLst/>
          </a:prstGeom>
          <a:noFill/>
          <a:ln>
            <a:noFill/>
          </a:ln>
        </p:spPr>
        <p:txBody>
          <a:bodyPr spcFirstLastPara="1" wrap="square" lIns="91425" tIns="45700" rIns="91425" bIns="45700" anchor="t" anchorCtr="0">
            <a:noAutofit/>
          </a:bodyPr>
          <a:lstStyle>
            <a:lvl1pPr marL="457200" lvl="0" indent="-302895" algn="l">
              <a:lnSpc>
                <a:spcPct val="100000"/>
              </a:lnSpc>
              <a:spcBef>
                <a:spcPts val="360"/>
              </a:spcBef>
              <a:spcAft>
                <a:spcPts val="0"/>
              </a:spcAft>
              <a:buSzPts val="1170"/>
              <a:buChar char="■"/>
              <a:defRPr/>
            </a:lvl1pPr>
            <a:lvl2pPr marL="914400" lvl="1" indent="-297180" algn="l">
              <a:lnSpc>
                <a:spcPct val="100000"/>
              </a:lnSpc>
              <a:spcBef>
                <a:spcPts val="360"/>
              </a:spcBef>
              <a:spcAft>
                <a:spcPts val="0"/>
              </a:spcAft>
              <a:buSzPts val="1080"/>
              <a:buChar char="❑"/>
              <a:defRPr/>
            </a:lvl2pPr>
            <a:lvl3pPr marL="1371600" lvl="2" indent="-302894" algn="l">
              <a:lnSpc>
                <a:spcPct val="100000"/>
              </a:lnSpc>
              <a:spcBef>
                <a:spcPts val="360"/>
              </a:spcBef>
              <a:spcAft>
                <a:spcPts val="0"/>
              </a:spcAft>
              <a:buSzPts val="1170"/>
              <a:buChar char="■"/>
              <a:defRPr/>
            </a:lvl3pPr>
            <a:lvl4pPr marL="1828800" lvl="3" indent="-308610" algn="l">
              <a:lnSpc>
                <a:spcPct val="100000"/>
              </a:lnSpc>
              <a:spcBef>
                <a:spcPts val="360"/>
              </a:spcBef>
              <a:spcAft>
                <a:spcPts val="0"/>
              </a:spcAft>
              <a:buSzPts val="1260"/>
              <a:buChar char="❑"/>
              <a:defRPr/>
            </a:lvl4pPr>
            <a:lvl5pPr marL="2286000" lvl="4" indent="-314325" algn="l">
              <a:lnSpc>
                <a:spcPct val="100000"/>
              </a:lnSpc>
              <a:spcBef>
                <a:spcPts val="360"/>
              </a:spcBef>
              <a:spcAft>
                <a:spcPts val="0"/>
              </a:spcAft>
              <a:buSzPts val="1350"/>
              <a:buChar char="▪"/>
              <a:defRPr/>
            </a:lvl5pPr>
            <a:lvl6pPr marL="2743200" lvl="5" indent="-314325" algn="l">
              <a:lnSpc>
                <a:spcPct val="100000"/>
              </a:lnSpc>
              <a:spcBef>
                <a:spcPts val="360"/>
              </a:spcBef>
              <a:spcAft>
                <a:spcPts val="0"/>
              </a:spcAft>
              <a:buSzPts val="1350"/>
              <a:buChar char="▪"/>
              <a:defRPr/>
            </a:lvl6pPr>
            <a:lvl7pPr marL="3200400" lvl="6" indent="-314325" algn="l">
              <a:lnSpc>
                <a:spcPct val="100000"/>
              </a:lnSpc>
              <a:spcBef>
                <a:spcPts val="360"/>
              </a:spcBef>
              <a:spcAft>
                <a:spcPts val="0"/>
              </a:spcAft>
              <a:buSzPts val="1350"/>
              <a:buChar char="▪"/>
              <a:defRPr/>
            </a:lvl7pPr>
            <a:lvl8pPr marL="3657600" lvl="7" indent="-314325" algn="l">
              <a:lnSpc>
                <a:spcPct val="100000"/>
              </a:lnSpc>
              <a:spcBef>
                <a:spcPts val="360"/>
              </a:spcBef>
              <a:spcAft>
                <a:spcPts val="0"/>
              </a:spcAft>
              <a:buSzPts val="1350"/>
              <a:buChar char="▪"/>
              <a:defRPr/>
            </a:lvl8pPr>
            <a:lvl9pPr marL="4114800" lvl="8" indent="-314325" algn="l">
              <a:lnSpc>
                <a:spcPct val="100000"/>
              </a:lnSpc>
              <a:spcBef>
                <a:spcPts val="360"/>
              </a:spcBef>
              <a:spcAft>
                <a:spcPts val="0"/>
              </a:spcAft>
              <a:buSzPts val="1350"/>
              <a:buChar char="▪"/>
              <a:defRPr/>
            </a:lvl9pPr>
          </a:lstStyle>
          <a:p>
            <a:endParaRPr/>
          </a:p>
        </p:txBody>
      </p:sp>
      <p:sp>
        <p:nvSpPr>
          <p:cNvPr id="31" name="Google Shape;31;p23"/>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23"/>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23"/>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4"/>
        <p:cNvGrpSpPr/>
        <p:nvPr/>
      </p:nvGrpSpPr>
      <p:grpSpPr>
        <a:xfrm>
          <a:off x="0" y="0"/>
          <a:ext cx="0" cy="0"/>
          <a:chOff x="0" y="0"/>
          <a:chExt cx="0" cy="0"/>
        </a:xfrm>
      </p:grpSpPr>
      <p:sp>
        <p:nvSpPr>
          <p:cNvPr id="35" name="Google Shape;35;p24"/>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24"/>
          <p:cNvSpPr txBox="1">
            <a:spLocks noGrp="1"/>
          </p:cNvSpPr>
          <p:nvPr>
            <p:ph type="body" idx="1"/>
          </p:nvPr>
        </p:nvSpPr>
        <p:spPr>
          <a:xfrm rot="5400000">
            <a:off x="2306638" y="-249237"/>
            <a:ext cx="4530725" cy="8229600"/>
          </a:xfrm>
          <a:prstGeom prst="rect">
            <a:avLst/>
          </a:prstGeom>
          <a:noFill/>
          <a:ln>
            <a:noFill/>
          </a:ln>
        </p:spPr>
        <p:txBody>
          <a:bodyPr spcFirstLastPara="1" wrap="square" lIns="91425" tIns="45700" rIns="91425" bIns="45700" anchor="t" anchorCtr="0">
            <a:noAutofit/>
          </a:bodyPr>
          <a:lstStyle>
            <a:lvl1pPr marL="457200" lvl="0" indent="-302895" algn="l">
              <a:lnSpc>
                <a:spcPct val="100000"/>
              </a:lnSpc>
              <a:spcBef>
                <a:spcPts val="360"/>
              </a:spcBef>
              <a:spcAft>
                <a:spcPts val="0"/>
              </a:spcAft>
              <a:buSzPts val="1170"/>
              <a:buChar char="■"/>
              <a:defRPr/>
            </a:lvl1pPr>
            <a:lvl2pPr marL="914400" lvl="1" indent="-297180" algn="l">
              <a:lnSpc>
                <a:spcPct val="100000"/>
              </a:lnSpc>
              <a:spcBef>
                <a:spcPts val="360"/>
              </a:spcBef>
              <a:spcAft>
                <a:spcPts val="0"/>
              </a:spcAft>
              <a:buSzPts val="1080"/>
              <a:buChar char="❑"/>
              <a:defRPr/>
            </a:lvl2pPr>
            <a:lvl3pPr marL="1371600" lvl="2" indent="-302894" algn="l">
              <a:lnSpc>
                <a:spcPct val="100000"/>
              </a:lnSpc>
              <a:spcBef>
                <a:spcPts val="360"/>
              </a:spcBef>
              <a:spcAft>
                <a:spcPts val="0"/>
              </a:spcAft>
              <a:buSzPts val="1170"/>
              <a:buChar char="■"/>
              <a:defRPr/>
            </a:lvl3pPr>
            <a:lvl4pPr marL="1828800" lvl="3" indent="-308610" algn="l">
              <a:lnSpc>
                <a:spcPct val="100000"/>
              </a:lnSpc>
              <a:spcBef>
                <a:spcPts val="360"/>
              </a:spcBef>
              <a:spcAft>
                <a:spcPts val="0"/>
              </a:spcAft>
              <a:buSzPts val="1260"/>
              <a:buChar char="❑"/>
              <a:defRPr/>
            </a:lvl4pPr>
            <a:lvl5pPr marL="2286000" lvl="4" indent="-314325" algn="l">
              <a:lnSpc>
                <a:spcPct val="100000"/>
              </a:lnSpc>
              <a:spcBef>
                <a:spcPts val="360"/>
              </a:spcBef>
              <a:spcAft>
                <a:spcPts val="0"/>
              </a:spcAft>
              <a:buSzPts val="1350"/>
              <a:buChar char="▪"/>
              <a:defRPr/>
            </a:lvl5pPr>
            <a:lvl6pPr marL="2743200" lvl="5" indent="-314325" algn="l">
              <a:lnSpc>
                <a:spcPct val="100000"/>
              </a:lnSpc>
              <a:spcBef>
                <a:spcPts val="360"/>
              </a:spcBef>
              <a:spcAft>
                <a:spcPts val="0"/>
              </a:spcAft>
              <a:buSzPts val="1350"/>
              <a:buChar char="▪"/>
              <a:defRPr/>
            </a:lvl6pPr>
            <a:lvl7pPr marL="3200400" lvl="6" indent="-314325" algn="l">
              <a:lnSpc>
                <a:spcPct val="100000"/>
              </a:lnSpc>
              <a:spcBef>
                <a:spcPts val="360"/>
              </a:spcBef>
              <a:spcAft>
                <a:spcPts val="0"/>
              </a:spcAft>
              <a:buSzPts val="1350"/>
              <a:buChar char="▪"/>
              <a:defRPr/>
            </a:lvl7pPr>
            <a:lvl8pPr marL="3657600" lvl="7" indent="-314325" algn="l">
              <a:lnSpc>
                <a:spcPct val="100000"/>
              </a:lnSpc>
              <a:spcBef>
                <a:spcPts val="360"/>
              </a:spcBef>
              <a:spcAft>
                <a:spcPts val="0"/>
              </a:spcAft>
              <a:buSzPts val="1350"/>
              <a:buChar char="▪"/>
              <a:defRPr/>
            </a:lvl8pPr>
            <a:lvl9pPr marL="4114800" lvl="8" indent="-314325" algn="l">
              <a:lnSpc>
                <a:spcPct val="100000"/>
              </a:lnSpc>
              <a:spcBef>
                <a:spcPts val="360"/>
              </a:spcBef>
              <a:spcAft>
                <a:spcPts val="0"/>
              </a:spcAft>
              <a:buSzPts val="1350"/>
              <a:buChar char="▪"/>
              <a:defRPr/>
            </a:lvl9pPr>
          </a:lstStyle>
          <a:p>
            <a:endParaRPr/>
          </a:p>
        </p:txBody>
      </p:sp>
      <p:sp>
        <p:nvSpPr>
          <p:cNvPr id="37" name="Google Shape;37;p24"/>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4"/>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4"/>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40"/>
        <p:cNvGrpSpPr/>
        <p:nvPr/>
      </p:nvGrpSpPr>
      <p:grpSpPr>
        <a:xfrm>
          <a:off x="0" y="0"/>
          <a:ext cx="0" cy="0"/>
          <a:chOff x="0" y="0"/>
          <a:chExt cx="0" cy="0"/>
        </a:xfrm>
      </p:grpSpPr>
      <p:sp>
        <p:nvSpPr>
          <p:cNvPr id="41" name="Google Shape;41;p25"/>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5"/>
          <p:cNvSpPr>
            <a:spLocks noGrp="1"/>
          </p:cNvSpPr>
          <p:nvPr>
            <p:ph type="pic" idx="2"/>
          </p:nvPr>
        </p:nvSpPr>
        <p:spPr>
          <a:xfrm>
            <a:off x="1792288" y="612775"/>
            <a:ext cx="5486400" cy="4114800"/>
          </a:xfrm>
          <a:prstGeom prst="rect">
            <a:avLst/>
          </a:prstGeom>
          <a:noFill/>
          <a:ln>
            <a:noFill/>
          </a:ln>
        </p:spPr>
      </p:sp>
      <p:sp>
        <p:nvSpPr>
          <p:cNvPr id="43" name="Google Shape;43;p25"/>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SzPts val="910"/>
              <a:buNone/>
              <a:defRPr sz="1400"/>
            </a:lvl1pPr>
            <a:lvl2pPr marL="914400" lvl="1" indent="-228600" algn="l">
              <a:lnSpc>
                <a:spcPct val="100000"/>
              </a:lnSpc>
              <a:spcBef>
                <a:spcPts val="240"/>
              </a:spcBef>
              <a:spcAft>
                <a:spcPts val="0"/>
              </a:spcAft>
              <a:buSzPts val="720"/>
              <a:buNone/>
              <a:defRPr sz="1200"/>
            </a:lvl2pPr>
            <a:lvl3pPr marL="1371600" lvl="2" indent="-228600" algn="l">
              <a:lnSpc>
                <a:spcPct val="100000"/>
              </a:lnSpc>
              <a:spcBef>
                <a:spcPts val="200"/>
              </a:spcBef>
              <a:spcAft>
                <a:spcPts val="0"/>
              </a:spcAft>
              <a:buSzPts val="650"/>
              <a:buNone/>
              <a:defRPr sz="1000"/>
            </a:lvl3pPr>
            <a:lvl4pPr marL="1828800" lvl="3" indent="-228600" algn="l">
              <a:lnSpc>
                <a:spcPct val="100000"/>
              </a:lnSpc>
              <a:spcBef>
                <a:spcPts val="180"/>
              </a:spcBef>
              <a:spcAft>
                <a:spcPts val="0"/>
              </a:spcAft>
              <a:buSzPts val="630"/>
              <a:buNone/>
              <a:defRPr sz="900"/>
            </a:lvl4pPr>
            <a:lvl5pPr marL="2286000" lvl="4" indent="-228600" algn="l">
              <a:lnSpc>
                <a:spcPct val="100000"/>
              </a:lnSpc>
              <a:spcBef>
                <a:spcPts val="180"/>
              </a:spcBef>
              <a:spcAft>
                <a:spcPts val="0"/>
              </a:spcAft>
              <a:buSzPts val="675"/>
              <a:buNone/>
              <a:defRPr sz="900"/>
            </a:lvl5pPr>
            <a:lvl6pPr marL="2743200" lvl="5" indent="-228600" algn="l">
              <a:lnSpc>
                <a:spcPct val="100000"/>
              </a:lnSpc>
              <a:spcBef>
                <a:spcPts val="180"/>
              </a:spcBef>
              <a:spcAft>
                <a:spcPts val="0"/>
              </a:spcAft>
              <a:buSzPts val="675"/>
              <a:buNone/>
              <a:defRPr sz="900"/>
            </a:lvl6pPr>
            <a:lvl7pPr marL="3200400" lvl="6" indent="-228600" algn="l">
              <a:lnSpc>
                <a:spcPct val="100000"/>
              </a:lnSpc>
              <a:spcBef>
                <a:spcPts val="180"/>
              </a:spcBef>
              <a:spcAft>
                <a:spcPts val="0"/>
              </a:spcAft>
              <a:buSzPts val="675"/>
              <a:buNone/>
              <a:defRPr sz="900"/>
            </a:lvl7pPr>
            <a:lvl8pPr marL="3657600" lvl="7" indent="-228600" algn="l">
              <a:lnSpc>
                <a:spcPct val="100000"/>
              </a:lnSpc>
              <a:spcBef>
                <a:spcPts val="180"/>
              </a:spcBef>
              <a:spcAft>
                <a:spcPts val="0"/>
              </a:spcAft>
              <a:buSzPts val="675"/>
              <a:buNone/>
              <a:defRPr sz="900"/>
            </a:lvl8pPr>
            <a:lvl9pPr marL="4114800" lvl="8" indent="-228600" algn="l">
              <a:lnSpc>
                <a:spcPct val="100000"/>
              </a:lnSpc>
              <a:spcBef>
                <a:spcPts val="180"/>
              </a:spcBef>
              <a:spcAft>
                <a:spcPts val="0"/>
              </a:spcAft>
              <a:buSzPts val="675"/>
              <a:buNone/>
              <a:defRPr sz="900"/>
            </a:lvl9pPr>
          </a:lstStyle>
          <a:p>
            <a:endParaRPr/>
          </a:p>
        </p:txBody>
      </p:sp>
      <p:sp>
        <p:nvSpPr>
          <p:cNvPr id="44" name="Google Shape;44;p25"/>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25"/>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25"/>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7"/>
        <p:cNvGrpSpPr/>
        <p:nvPr/>
      </p:nvGrpSpPr>
      <p:grpSpPr>
        <a:xfrm>
          <a:off x="0" y="0"/>
          <a:ext cx="0" cy="0"/>
          <a:chOff x="0" y="0"/>
          <a:chExt cx="0" cy="0"/>
        </a:xfrm>
      </p:grpSpPr>
      <p:sp>
        <p:nvSpPr>
          <p:cNvPr id="48" name="Google Shape;48;p26"/>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6"/>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360680" algn="l">
              <a:lnSpc>
                <a:spcPct val="100000"/>
              </a:lnSpc>
              <a:spcBef>
                <a:spcPts val="640"/>
              </a:spcBef>
              <a:spcAft>
                <a:spcPts val="0"/>
              </a:spcAft>
              <a:buSzPts val="2080"/>
              <a:buChar char="■"/>
              <a:defRPr sz="3200"/>
            </a:lvl1pPr>
            <a:lvl2pPr marL="914400" lvl="1" indent="-335280" algn="l">
              <a:lnSpc>
                <a:spcPct val="100000"/>
              </a:lnSpc>
              <a:spcBef>
                <a:spcPts val="560"/>
              </a:spcBef>
              <a:spcAft>
                <a:spcPts val="0"/>
              </a:spcAft>
              <a:buSzPts val="1680"/>
              <a:buChar char="❑"/>
              <a:defRPr sz="2800"/>
            </a:lvl2pPr>
            <a:lvl3pPr marL="1371600" lvl="2" indent="-327660" algn="l">
              <a:lnSpc>
                <a:spcPct val="100000"/>
              </a:lnSpc>
              <a:spcBef>
                <a:spcPts val="480"/>
              </a:spcBef>
              <a:spcAft>
                <a:spcPts val="0"/>
              </a:spcAft>
              <a:buSzPts val="1560"/>
              <a:buChar char="■"/>
              <a:defRPr sz="2400"/>
            </a:lvl3pPr>
            <a:lvl4pPr marL="1828800" lvl="3" indent="-317500" algn="l">
              <a:lnSpc>
                <a:spcPct val="100000"/>
              </a:lnSpc>
              <a:spcBef>
                <a:spcPts val="400"/>
              </a:spcBef>
              <a:spcAft>
                <a:spcPts val="0"/>
              </a:spcAft>
              <a:buSzPts val="1400"/>
              <a:buChar char="❑"/>
              <a:defRPr sz="2000"/>
            </a:lvl4pPr>
            <a:lvl5pPr marL="2286000" lvl="4" indent="-323850" algn="l">
              <a:lnSpc>
                <a:spcPct val="100000"/>
              </a:lnSpc>
              <a:spcBef>
                <a:spcPts val="400"/>
              </a:spcBef>
              <a:spcAft>
                <a:spcPts val="0"/>
              </a:spcAft>
              <a:buSzPts val="1500"/>
              <a:buChar char="▪"/>
              <a:defRPr sz="2000"/>
            </a:lvl5pPr>
            <a:lvl6pPr marL="2743200" lvl="5" indent="-323850" algn="l">
              <a:lnSpc>
                <a:spcPct val="100000"/>
              </a:lnSpc>
              <a:spcBef>
                <a:spcPts val="400"/>
              </a:spcBef>
              <a:spcAft>
                <a:spcPts val="0"/>
              </a:spcAft>
              <a:buSzPts val="1500"/>
              <a:buChar char="▪"/>
              <a:defRPr sz="2000"/>
            </a:lvl6pPr>
            <a:lvl7pPr marL="3200400" lvl="6" indent="-323850" algn="l">
              <a:lnSpc>
                <a:spcPct val="100000"/>
              </a:lnSpc>
              <a:spcBef>
                <a:spcPts val="400"/>
              </a:spcBef>
              <a:spcAft>
                <a:spcPts val="0"/>
              </a:spcAft>
              <a:buSzPts val="1500"/>
              <a:buChar char="▪"/>
              <a:defRPr sz="2000"/>
            </a:lvl7pPr>
            <a:lvl8pPr marL="3657600" lvl="7" indent="-323850" algn="l">
              <a:lnSpc>
                <a:spcPct val="100000"/>
              </a:lnSpc>
              <a:spcBef>
                <a:spcPts val="400"/>
              </a:spcBef>
              <a:spcAft>
                <a:spcPts val="0"/>
              </a:spcAft>
              <a:buSzPts val="1500"/>
              <a:buChar char="▪"/>
              <a:defRPr sz="2000"/>
            </a:lvl8pPr>
            <a:lvl9pPr marL="4114800" lvl="8" indent="-323850" algn="l">
              <a:lnSpc>
                <a:spcPct val="100000"/>
              </a:lnSpc>
              <a:spcBef>
                <a:spcPts val="400"/>
              </a:spcBef>
              <a:spcAft>
                <a:spcPts val="0"/>
              </a:spcAft>
              <a:buSzPts val="1500"/>
              <a:buChar char="▪"/>
              <a:defRPr sz="2000"/>
            </a:lvl9pPr>
          </a:lstStyle>
          <a:p>
            <a:endParaRPr/>
          </a:p>
        </p:txBody>
      </p:sp>
      <p:sp>
        <p:nvSpPr>
          <p:cNvPr id="50" name="Google Shape;50;p26"/>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SzPts val="910"/>
              <a:buNone/>
              <a:defRPr sz="1400"/>
            </a:lvl1pPr>
            <a:lvl2pPr marL="914400" lvl="1" indent="-228600" algn="l">
              <a:lnSpc>
                <a:spcPct val="100000"/>
              </a:lnSpc>
              <a:spcBef>
                <a:spcPts val="240"/>
              </a:spcBef>
              <a:spcAft>
                <a:spcPts val="0"/>
              </a:spcAft>
              <a:buSzPts val="720"/>
              <a:buNone/>
              <a:defRPr sz="1200"/>
            </a:lvl2pPr>
            <a:lvl3pPr marL="1371600" lvl="2" indent="-228600" algn="l">
              <a:lnSpc>
                <a:spcPct val="100000"/>
              </a:lnSpc>
              <a:spcBef>
                <a:spcPts val="200"/>
              </a:spcBef>
              <a:spcAft>
                <a:spcPts val="0"/>
              </a:spcAft>
              <a:buSzPts val="650"/>
              <a:buNone/>
              <a:defRPr sz="1000"/>
            </a:lvl3pPr>
            <a:lvl4pPr marL="1828800" lvl="3" indent="-228600" algn="l">
              <a:lnSpc>
                <a:spcPct val="100000"/>
              </a:lnSpc>
              <a:spcBef>
                <a:spcPts val="180"/>
              </a:spcBef>
              <a:spcAft>
                <a:spcPts val="0"/>
              </a:spcAft>
              <a:buSzPts val="630"/>
              <a:buNone/>
              <a:defRPr sz="900"/>
            </a:lvl4pPr>
            <a:lvl5pPr marL="2286000" lvl="4" indent="-228600" algn="l">
              <a:lnSpc>
                <a:spcPct val="100000"/>
              </a:lnSpc>
              <a:spcBef>
                <a:spcPts val="180"/>
              </a:spcBef>
              <a:spcAft>
                <a:spcPts val="0"/>
              </a:spcAft>
              <a:buSzPts val="675"/>
              <a:buNone/>
              <a:defRPr sz="900"/>
            </a:lvl5pPr>
            <a:lvl6pPr marL="2743200" lvl="5" indent="-228600" algn="l">
              <a:lnSpc>
                <a:spcPct val="100000"/>
              </a:lnSpc>
              <a:spcBef>
                <a:spcPts val="180"/>
              </a:spcBef>
              <a:spcAft>
                <a:spcPts val="0"/>
              </a:spcAft>
              <a:buSzPts val="675"/>
              <a:buNone/>
              <a:defRPr sz="900"/>
            </a:lvl6pPr>
            <a:lvl7pPr marL="3200400" lvl="6" indent="-228600" algn="l">
              <a:lnSpc>
                <a:spcPct val="100000"/>
              </a:lnSpc>
              <a:spcBef>
                <a:spcPts val="180"/>
              </a:spcBef>
              <a:spcAft>
                <a:spcPts val="0"/>
              </a:spcAft>
              <a:buSzPts val="675"/>
              <a:buNone/>
              <a:defRPr sz="900"/>
            </a:lvl7pPr>
            <a:lvl8pPr marL="3657600" lvl="7" indent="-228600" algn="l">
              <a:lnSpc>
                <a:spcPct val="100000"/>
              </a:lnSpc>
              <a:spcBef>
                <a:spcPts val="180"/>
              </a:spcBef>
              <a:spcAft>
                <a:spcPts val="0"/>
              </a:spcAft>
              <a:buSzPts val="675"/>
              <a:buNone/>
              <a:defRPr sz="900"/>
            </a:lvl8pPr>
            <a:lvl9pPr marL="4114800" lvl="8" indent="-228600" algn="l">
              <a:lnSpc>
                <a:spcPct val="100000"/>
              </a:lnSpc>
              <a:spcBef>
                <a:spcPts val="180"/>
              </a:spcBef>
              <a:spcAft>
                <a:spcPts val="0"/>
              </a:spcAft>
              <a:buSzPts val="675"/>
              <a:buNone/>
              <a:defRPr sz="900"/>
            </a:lvl9pPr>
          </a:lstStyle>
          <a:p>
            <a:endParaRPr/>
          </a:p>
        </p:txBody>
      </p:sp>
      <p:sp>
        <p:nvSpPr>
          <p:cNvPr id="51" name="Google Shape;51;p26"/>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6"/>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6"/>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9"/>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SzPts val="1560"/>
              <a:buNone/>
              <a:defRPr sz="2400" b="1"/>
            </a:lvl1pPr>
            <a:lvl2pPr marL="914400" lvl="1" indent="-228600" algn="l">
              <a:lnSpc>
                <a:spcPct val="100000"/>
              </a:lnSpc>
              <a:spcBef>
                <a:spcPts val="400"/>
              </a:spcBef>
              <a:spcAft>
                <a:spcPts val="0"/>
              </a:spcAft>
              <a:buSzPts val="1200"/>
              <a:buNone/>
              <a:defRPr sz="2000" b="1"/>
            </a:lvl2pPr>
            <a:lvl3pPr marL="1371600" lvl="2" indent="-228600" algn="l">
              <a:lnSpc>
                <a:spcPct val="100000"/>
              </a:lnSpc>
              <a:spcBef>
                <a:spcPts val="360"/>
              </a:spcBef>
              <a:spcAft>
                <a:spcPts val="0"/>
              </a:spcAft>
              <a:buSzPts val="1170"/>
              <a:buNone/>
              <a:defRPr sz="1800" b="1"/>
            </a:lvl3pPr>
            <a:lvl4pPr marL="1828800" lvl="3" indent="-228600" algn="l">
              <a:lnSpc>
                <a:spcPct val="100000"/>
              </a:lnSpc>
              <a:spcBef>
                <a:spcPts val="320"/>
              </a:spcBef>
              <a:spcAft>
                <a:spcPts val="0"/>
              </a:spcAft>
              <a:buSzPts val="1120"/>
              <a:buNone/>
              <a:defRPr sz="1600" b="1"/>
            </a:lvl4pPr>
            <a:lvl5pPr marL="2286000" lvl="4" indent="-228600" algn="l">
              <a:lnSpc>
                <a:spcPct val="100000"/>
              </a:lnSpc>
              <a:spcBef>
                <a:spcPts val="320"/>
              </a:spcBef>
              <a:spcAft>
                <a:spcPts val="0"/>
              </a:spcAft>
              <a:buSzPts val="1200"/>
              <a:buNone/>
              <a:defRPr sz="1600" b="1"/>
            </a:lvl5pPr>
            <a:lvl6pPr marL="2743200" lvl="5" indent="-228600" algn="l">
              <a:lnSpc>
                <a:spcPct val="100000"/>
              </a:lnSpc>
              <a:spcBef>
                <a:spcPts val="320"/>
              </a:spcBef>
              <a:spcAft>
                <a:spcPts val="0"/>
              </a:spcAft>
              <a:buSzPts val="1200"/>
              <a:buNone/>
              <a:defRPr sz="1600" b="1"/>
            </a:lvl6pPr>
            <a:lvl7pPr marL="3200400" lvl="6" indent="-228600" algn="l">
              <a:lnSpc>
                <a:spcPct val="100000"/>
              </a:lnSpc>
              <a:spcBef>
                <a:spcPts val="320"/>
              </a:spcBef>
              <a:spcAft>
                <a:spcPts val="0"/>
              </a:spcAft>
              <a:buSzPts val="1200"/>
              <a:buNone/>
              <a:defRPr sz="1600" b="1"/>
            </a:lvl7pPr>
            <a:lvl8pPr marL="3657600" lvl="7" indent="-228600" algn="l">
              <a:lnSpc>
                <a:spcPct val="100000"/>
              </a:lnSpc>
              <a:spcBef>
                <a:spcPts val="320"/>
              </a:spcBef>
              <a:spcAft>
                <a:spcPts val="0"/>
              </a:spcAft>
              <a:buSzPts val="1200"/>
              <a:buNone/>
              <a:defRPr sz="1600" b="1"/>
            </a:lvl8pPr>
            <a:lvl9pPr marL="4114800" lvl="8" indent="-228600" algn="l">
              <a:lnSpc>
                <a:spcPct val="100000"/>
              </a:lnSpc>
              <a:spcBef>
                <a:spcPts val="320"/>
              </a:spcBef>
              <a:spcAft>
                <a:spcPts val="0"/>
              </a:spcAft>
              <a:buSzPts val="1200"/>
              <a:buNone/>
              <a:defRPr sz="1600" b="1"/>
            </a:lvl9pPr>
          </a:lstStyle>
          <a:p>
            <a:endParaRPr/>
          </a:p>
        </p:txBody>
      </p:sp>
      <p:sp>
        <p:nvSpPr>
          <p:cNvPr id="57" name="Google Shape;57;p29"/>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27660" algn="l">
              <a:lnSpc>
                <a:spcPct val="100000"/>
              </a:lnSpc>
              <a:spcBef>
                <a:spcPts val="480"/>
              </a:spcBef>
              <a:spcAft>
                <a:spcPts val="0"/>
              </a:spcAft>
              <a:buSzPts val="1560"/>
              <a:buChar char="■"/>
              <a:defRPr sz="2400"/>
            </a:lvl1pPr>
            <a:lvl2pPr marL="914400" lvl="1" indent="-304800" algn="l">
              <a:lnSpc>
                <a:spcPct val="100000"/>
              </a:lnSpc>
              <a:spcBef>
                <a:spcPts val="400"/>
              </a:spcBef>
              <a:spcAft>
                <a:spcPts val="0"/>
              </a:spcAft>
              <a:buSzPts val="1200"/>
              <a:buChar char="❑"/>
              <a:defRPr sz="2000"/>
            </a:lvl2pPr>
            <a:lvl3pPr marL="1371600" lvl="2" indent="-302894" algn="l">
              <a:lnSpc>
                <a:spcPct val="100000"/>
              </a:lnSpc>
              <a:spcBef>
                <a:spcPts val="360"/>
              </a:spcBef>
              <a:spcAft>
                <a:spcPts val="0"/>
              </a:spcAft>
              <a:buSzPts val="1170"/>
              <a:buChar char="■"/>
              <a:defRPr sz="1800"/>
            </a:lvl3pPr>
            <a:lvl4pPr marL="1828800" lvl="3" indent="-299719" algn="l">
              <a:lnSpc>
                <a:spcPct val="100000"/>
              </a:lnSpc>
              <a:spcBef>
                <a:spcPts val="320"/>
              </a:spcBef>
              <a:spcAft>
                <a:spcPts val="0"/>
              </a:spcAft>
              <a:buSzPts val="1120"/>
              <a:buChar char="❑"/>
              <a:defRPr sz="1600"/>
            </a:lvl4pPr>
            <a:lvl5pPr marL="2286000" lvl="4" indent="-304800" algn="l">
              <a:lnSpc>
                <a:spcPct val="100000"/>
              </a:lnSpc>
              <a:spcBef>
                <a:spcPts val="320"/>
              </a:spcBef>
              <a:spcAft>
                <a:spcPts val="0"/>
              </a:spcAft>
              <a:buSzPts val="1200"/>
              <a:buChar char="▪"/>
              <a:defRPr sz="1600"/>
            </a:lvl5pPr>
            <a:lvl6pPr marL="2743200" lvl="5" indent="-304800" algn="l">
              <a:lnSpc>
                <a:spcPct val="100000"/>
              </a:lnSpc>
              <a:spcBef>
                <a:spcPts val="320"/>
              </a:spcBef>
              <a:spcAft>
                <a:spcPts val="0"/>
              </a:spcAft>
              <a:buSzPts val="1200"/>
              <a:buChar char="▪"/>
              <a:defRPr sz="1600"/>
            </a:lvl6pPr>
            <a:lvl7pPr marL="3200400" lvl="6" indent="-304800" algn="l">
              <a:lnSpc>
                <a:spcPct val="100000"/>
              </a:lnSpc>
              <a:spcBef>
                <a:spcPts val="320"/>
              </a:spcBef>
              <a:spcAft>
                <a:spcPts val="0"/>
              </a:spcAft>
              <a:buSzPts val="1200"/>
              <a:buChar char="▪"/>
              <a:defRPr sz="1600"/>
            </a:lvl7pPr>
            <a:lvl8pPr marL="3657600" lvl="7" indent="-304800" algn="l">
              <a:lnSpc>
                <a:spcPct val="100000"/>
              </a:lnSpc>
              <a:spcBef>
                <a:spcPts val="320"/>
              </a:spcBef>
              <a:spcAft>
                <a:spcPts val="0"/>
              </a:spcAft>
              <a:buSzPts val="1200"/>
              <a:buChar char="▪"/>
              <a:defRPr sz="1600"/>
            </a:lvl8pPr>
            <a:lvl9pPr marL="4114800" lvl="8" indent="-304800" algn="l">
              <a:lnSpc>
                <a:spcPct val="100000"/>
              </a:lnSpc>
              <a:spcBef>
                <a:spcPts val="320"/>
              </a:spcBef>
              <a:spcAft>
                <a:spcPts val="0"/>
              </a:spcAft>
              <a:buSzPts val="1200"/>
              <a:buChar char="▪"/>
              <a:defRPr sz="1600"/>
            </a:lvl9pPr>
          </a:lstStyle>
          <a:p>
            <a:endParaRPr/>
          </a:p>
        </p:txBody>
      </p:sp>
      <p:sp>
        <p:nvSpPr>
          <p:cNvPr id="58" name="Google Shape;58;p29"/>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SzPts val="1560"/>
              <a:buNone/>
              <a:defRPr sz="2400" b="1"/>
            </a:lvl1pPr>
            <a:lvl2pPr marL="914400" lvl="1" indent="-228600" algn="l">
              <a:lnSpc>
                <a:spcPct val="100000"/>
              </a:lnSpc>
              <a:spcBef>
                <a:spcPts val="400"/>
              </a:spcBef>
              <a:spcAft>
                <a:spcPts val="0"/>
              </a:spcAft>
              <a:buSzPts val="1200"/>
              <a:buNone/>
              <a:defRPr sz="2000" b="1"/>
            </a:lvl2pPr>
            <a:lvl3pPr marL="1371600" lvl="2" indent="-228600" algn="l">
              <a:lnSpc>
                <a:spcPct val="100000"/>
              </a:lnSpc>
              <a:spcBef>
                <a:spcPts val="360"/>
              </a:spcBef>
              <a:spcAft>
                <a:spcPts val="0"/>
              </a:spcAft>
              <a:buSzPts val="1170"/>
              <a:buNone/>
              <a:defRPr sz="1800" b="1"/>
            </a:lvl3pPr>
            <a:lvl4pPr marL="1828800" lvl="3" indent="-228600" algn="l">
              <a:lnSpc>
                <a:spcPct val="100000"/>
              </a:lnSpc>
              <a:spcBef>
                <a:spcPts val="320"/>
              </a:spcBef>
              <a:spcAft>
                <a:spcPts val="0"/>
              </a:spcAft>
              <a:buSzPts val="1120"/>
              <a:buNone/>
              <a:defRPr sz="1600" b="1"/>
            </a:lvl4pPr>
            <a:lvl5pPr marL="2286000" lvl="4" indent="-228600" algn="l">
              <a:lnSpc>
                <a:spcPct val="100000"/>
              </a:lnSpc>
              <a:spcBef>
                <a:spcPts val="320"/>
              </a:spcBef>
              <a:spcAft>
                <a:spcPts val="0"/>
              </a:spcAft>
              <a:buSzPts val="1200"/>
              <a:buNone/>
              <a:defRPr sz="1600" b="1"/>
            </a:lvl5pPr>
            <a:lvl6pPr marL="2743200" lvl="5" indent="-228600" algn="l">
              <a:lnSpc>
                <a:spcPct val="100000"/>
              </a:lnSpc>
              <a:spcBef>
                <a:spcPts val="320"/>
              </a:spcBef>
              <a:spcAft>
                <a:spcPts val="0"/>
              </a:spcAft>
              <a:buSzPts val="1200"/>
              <a:buNone/>
              <a:defRPr sz="1600" b="1"/>
            </a:lvl6pPr>
            <a:lvl7pPr marL="3200400" lvl="6" indent="-228600" algn="l">
              <a:lnSpc>
                <a:spcPct val="100000"/>
              </a:lnSpc>
              <a:spcBef>
                <a:spcPts val="320"/>
              </a:spcBef>
              <a:spcAft>
                <a:spcPts val="0"/>
              </a:spcAft>
              <a:buSzPts val="1200"/>
              <a:buNone/>
              <a:defRPr sz="1600" b="1"/>
            </a:lvl7pPr>
            <a:lvl8pPr marL="3657600" lvl="7" indent="-228600" algn="l">
              <a:lnSpc>
                <a:spcPct val="100000"/>
              </a:lnSpc>
              <a:spcBef>
                <a:spcPts val="320"/>
              </a:spcBef>
              <a:spcAft>
                <a:spcPts val="0"/>
              </a:spcAft>
              <a:buSzPts val="1200"/>
              <a:buNone/>
              <a:defRPr sz="1600" b="1"/>
            </a:lvl8pPr>
            <a:lvl9pPr marL="4114800" lvl="8" indent="-228600" algn="l">
              <a:lnSpc>
                <a:spcPct val="100000"/>
              </a:lnSpc>
              <a:spcBef>
                <a:spcPts val="320"/>
              </a:spcBef>
              <a:spcAft>
                <a:spcPts val="0"/>
              </a:spcAft>
              <a:buSzPts val="1200"/>
              <a:buNone/>
              <a:defRPr sz="1600" b="1"/>
            </a:lvl9pPr>
          </a:lstStyle>
          <a:p>
            <a:endParaRPr/>
          </a:p>
        </p:txBody>
      </p:sp>
      <p:sp>
        <p:nvSpPr>
          <p:cNvPr id="59" name="Google Shape;59;p29"/>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27660" algn="l">
              <a:lnSpc>
                <a:spcPct val="100000"/>
              </a:lnSpc>
              <a:spcBef>
                <a:spcPts val="480"/>
              </a:spcBef>
              <a:spcAft>
                <a:spcPts val="0"/>
              </a:spcAft>
              <a:buSzPts val="1560"/>
              <a:buChar char="■"/>
              <a:defRPr sz="2400"/>
            </a:lvl1pPr>
            <a:lvl2pPr marL="914400" lvl="1" indent="-304800" algn="l">
              <a:lnSpc>
                <a:spcPct val="100000"/>
              </a:lnSpc>
              <a:spcBef>
                <a:spcPts val="400"/>
              </a:spcBef>
              <a:spcAft>
                <a:spcPts val="0"/>
              </a:spcAft>
              <a:buSzPts val="1200"/>
              <a:buChar char="❑"/>
              <a:defRPr sz="2000"/>
            </a:lvl2pPr>
            <a:lvl3pPr marL="1371600" lvl="2" indent="-302894" algn="l">
              <a:lnSpc>
                <a:spcPct val="100000"/>
              </a:lnSpc>
              <a:spcBef>
                <a:spcPts val="360"/>
              </a:spcBef>
              <a:spcAft>
                <a:spcPts val="0"/>
              </a:spcAft>
              <a:buSzPts val="1170"/>
              <a:buChar char="■"/>
              <a:defRPr sz="1800"/>
            </a:lvl3pPr>
            <a:lvl4pPr marL="1828800" lvl="3" indent="-299719" algn="l">
              <a:lnSpc>
                <a:spcPct val="100000"/>
              </a:lnSpc>
              <a:spcBef>
                <a:spcPts val="320"/>
              </a:spcBef>
              <a:spcAft>
                <a:spcPts val="0"/>
              </a:spcAft>
              <a:buSzPts val="1120"/>
              <a:buChar char="❑"/>
              <a:defRPr sz="1600"/>
            </a:lvl4pPr>
            <a:lvl5pPr marL="2286000" lvl="4" indent="-304800" algn="l">
              <a:lnSpc>
                <a:spcPct val="100000"/>
              </a:lnSpc>
              <a:spcBef>
                <a:spcPts val="320"/>
              </a:spcBef>
              <a:spcAft>
                <a:spcPts val="0"/>
              </a:spcAft>
              <a:buSzPts val="1200"/>
              <a:buChar char="▪"/>
              <a:defRPr sz="1600"/>
            </a:lvl5pPr>
            <a:lvl6pPr marL="2743200" lvl="5" indent="-304800" algn="l">
              <a:lnSpc>
                <a:spcPct val="100000"/>
              </a:lnSpc>
              <a:spcBef>
                <a:spcPts val="320"/>
              </a:spcBef>
              <a:spcAft>
                <a:spcPts val="0"/>
              </a:spcAft>
              <a:buSzPts val="1200"/>
              <a:buChar char="▪"/>
              <a:defRPr sz="1600"/>
            </a:lvl6pPr>
            <a:lvl7pPr marL="3200400" lvl="6" indent="-304800" algn="l">
              <a:lnSpc>
                <a:spcPct val="100000"/>
              </a:lnSpc>
              <a:spcBef>
                <a:spcPts val="320"/>
              </a:spcBef>
              <a:spcAft>
                <a:spcPts val="0"/>
              </a:spcAft>
              <a:buSzPts val="1200"/>
              <a:buChar char="▪"/>
              <a:defRPr sz="1600"/>
            </a:lvl7pPr>
            <a:lvl8pPr marL="3657600" lvl="7" indent="-304800" algn="l">
              <a:lnSpc>
                <a:spcPct val="100000"/>
              </a:lnSpc>
              <a:spcBef>
                <a:spcPts val="320"/>
              </a:spcBef>
              <a:spcAft>
                <a:spcPts val="0"/>
              </a:spcAft>
              <a:buSzPts val="1200"/>
              <a:buChar char="▪"/>
              <a:defRPr sz="1600"/>
            </a:lvl8pPr>
            <a:lvl9pPr marL="4114800" lvl="8" indent="-304800" algn="l">
              <a:lnSpc>
                <a:spcPct val="100000"/>
              </a:lnSpc>
              <a:spcBef>
                <a:spcPts val="320"/>
              </a:spcBef>
              <a:spcAft>
                <a:spcPts val="0"/>
              </a:spcAft>
              <a:buSzPts val="1200"/>
              <a:buChar char="▪"/>
              <a:defRPr sz="1600"/>
            </a:lvl9pPr>
          </a:lstStyle>
          <a:p>
            <a:endParaRPr/>
          </a:p>
        </p:txBody>
      </p:sp>
      <p:sp>
        <p:nvSpPr>
          <p:cNvPr id="60" name="Google Shape;60;p29"/>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29"/>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9"/>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3"/>
        <p:cNvGrpSpPr/>
        <p:nvPr/>
      </p:nvGrpSpPr>
      <p:grpSpPr>
        <a:xfrm>
          <a:off x="0" y="0"/>
          <a:ext cx="0" cy="0"/>
          <a:chOff x="0" y="0"/>
          <a:chExt cx="0" cy="0"/>
        </a:xfrm>
      </p:grpSpPr>
      <p:sp>
        <p:nvSpPr>
          <p:cNvPr id="64" name="Google Shape;64;p30"/>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30"/>
          <p:cNvSpPr txBox="1">
            <a:spLocks noGrp="1"/>
          </p:cNvSpPr>
          <p:nvPr>
            <p:ph type="body" idx="1"/>
          </p:nvPr>
        </p:nvSpPr>
        <p:spPr>
          <a:xfrm>
            <a:off x="457200" y="1600200"/>
            <a:ext cx="4038600" cy="4530725"/>
          </a:xfrm>
          <a:prstGeom prst="rect">
            <a:avLst/>
          </a:prstGeom>
          <a:noFill/>
          <a:ln>
            <a:noFill/>
          </a:ln>
        </p:spPr>
        <p:txBody>
          <a:bodyPr spcFirstLastPara="1" wrap="square" lIns="91425" tIns="45700" rIns="91425" bIns="45700" anchor="t" anchorCtr="0">
            <a:noAutofit/>
          </a:bodyPr>
          <a:lstStyle>
            <a:lvl1pPr marL="457200" lvl="0" indent="-344170" algn="l">
              <a:lnSpc>
                <a:spcPct val="100000"/>
              </a:lnSpc>
              <a:spcBef>
                <a:spcPts val="560"/>
              </a:spcBef>
              <a:spcAft>
                <a:spcPts val="0"/>
              </a:spcAft>
              <a:buSzPts val="1820"/>
              <a:buChar char="■"/>
              <a:defRPr sz="2800"/>
            </a:lvl1pPr>
            <a:lvl2pPr marL="914400" lvl="1" indent="-320040" algn="l">
              <a:lnSpc>
                <a:spcPct val="100000"/>
              </a:lnSpc>
              <a:spcBef>
                <a:spcPts val="480"/>
              </a:spcBef>
              <a:spcAft>
                <a:spcPts val="0"/>
              </a:spcAft>
              <a:buSzPts val="1440"/>
              <a:buChar char="❑"/>
              <a:defRPr sz="2400"/>
            </a:lvl2pPr>
            <a:lvl3pPr marL="1371600" lvl="2" indent="-311150" algn="l">
              <a:lnSpc>
                <a:spcPct val="100000"/>
              </a:lnSpc>
              <a:spcBef>
                <a:spcPts val="400"/>
              </a:spcBef>
              <a:spcAft>
                <a:spcPts val="0"/>
              </a:spcAft>
              <a:buSzPts val="1300"/>
              <a:buChar char="■"/>
              <a:defRPr sz="2000"/>
            </a:lvl3pPr>
            <a:lvl4pPr marL="1828800" lvl="3" indent="-308610" algn="l">
              <a:lnSpc>
                <a:spcPct val="100000"/>
              </a:lnSpc>
              <a:spcBef>
                <a:spcPts val="360"/>
              </a:spcBef>
              <a:spcAft>
                <a:spcPts val="0"/>
              </a:spcAft>
              <a:buSzPts val="1260"/>
              <a:buChar char="❑"/>
              <a:defRPr sz="1800"/>
            </a:lvl4pPr>
            <a:lvl5pPr marL="2286000" lvl="4" indent="-314325" algn="l">
              <a:lnSpc>
                <a:spcPct val="100000"/>
              </a:lnSpc>
              <a:spcBef>
                <a:spcPts val="360"/>
              </a:spcBef>
              <a:spcAft>
                <a:spcPts val="0"/>
              </a:spcAft>
              <a:buSzPts val="1350"/>
              <a:buChar char="▪"/>
              <a:defRPr sz="1800"/>
            </a:lvl5pPr>
            <a:lvl6pPr marL="2743200" lvl="5" indent="-314325" algn="l">
              <a:lnSpc>
                <a:spcPct val="100000"/>
              </a:lnSpc>
              <a:spcBef>
                <a:spcPts val="360"/>
              </a:spcBef>
              <a:spcAft>
                <a:spcPts val="0"/>
              </a:spcAft>
              <a:buSzPts val="1350"/>
              <a:buChar char="▪"/>
              <a:defRPr sz="1800"/>
            </a:lvl6pPr>
            <a:lvl7pPr marL="3200400" lvl="6" indent="-314325" algn="l">
              <a:lnSpc>
                <a:spcPct val="100000"/>
              </a:lnSpc>
              <a:spcBef>
                <a:spcPts val="360"/>
              </a:spcBef>
              <a:spcAft>
                <a:spcPts val="0"/>
              </a:spcAft>
              <a:buSzPts val="1350"/>
              <a:buChar char="▪"/>
              <a:defRPr sz="1800"/>
            </a:lvl7pPr>
            <a:lvl8pPr marL="3657600" lvl="7" indent="-314325" algn="l">
              <a:lnSpc>
                <a:spcPct val="100000"/>
              </a:lnSpc>
              <a:spcBef>
                <a:spcPts val="360"/>
              </a:spcBef>
              <a:spcAft>
                <a:spcPts val="0"/>
              </a:spcAft>
              <a:buSzPts val="1350"/>
              <a:buChar char="▪"/>
              <a:defRPr sz="1800"/>
            </a:lvl8pPr>
            <a:lvl9pPr marL="4114800" lvl="8" indent="-314325" algn="l">
              <a:lnSpc>
                <a:spcPct val="100000"/>
              </a:lnSpc>
              <a:spcBef>
                <a:spcPts val="360"/>
              </a:spcBef>
              <a:spcAft>
                <a:spcPts val="0"/>
              </a:spcAft>
              <a:buSzPts val="1350"/>
              <a:buChar char="▪"/>
              <a:defRPr sz="1800"/>
            </a:lvl9pPr>
          </a:lstStyle>
          <a:p>
            <a:endParaRPr/>
          </a:p>
        </p:txBody>
      </p:sp>
      <p:sp>
        <p:nvSpPr>
          <p:cNvPr id="66" name="Google Shape;66;p30"/>
          <p:cNvSpPr txBox="1">
            <a:spLocks noGrp="1"/>
          </p:cNvSpPr>
          <p:nvPr>
            <p:ph type="body" idx="2"/>
          </p:nvPr>
        </p:nvSpPr>
        <p:spPr>
          <a:xfrm>
            <a:off x="4648200" y="1600200"/>
            <a:ext cx="4038600" cy="4530725"/>
          </a:xfrm>
          <a:prstGeom prst="rect">
            <a:avLst/>
          </a:prstGeom>
          <a:noFill/>
          <a:ln>
            <a:noFill/>
          </a:ln>
        </p:spPr>
        <p:txBody>
          <a:bodyPr spcFirstLastPara="1" wrap="square" lIns="91425" tIns="45700" rIns="91425" bIns="45700" anchor="t" anchorCtr="0">
            <a:noAutofit/>
          </a:bodyPr>
          <a:lstStyle>
            <a:lvl1pPr marL="457200" lvl="0" indent="-344170" algn="l">
              <a:lnSpc>
                <a:spcPct val="100000"/>
              </a:lnSpc>
              <a:spcBef>
                <a:spcPts val="560"/>
              </a:spcBef>
              <a:spcAft>
                <a:spcPts val="0"/>
              </a:spcAft>
              <a:buSzPts val="1820"/>
              <a:buChar char="■"/>
              <a:defRPr sz="2800"/>
            </a:lvl1pPr>
            <a:lvl2pPr marL="914400" lvl="1" indent="-320040" algn="l">
              <a:lnSpc>
                <a:spcPct val="100000"/>
              </a:lnSpc>
              <a:spcBef>
                <a:spcPts val="480"/>
              </a:spcBef>
              <a:spcAft>
                <a:spcPts val="0"/>
              </a:spcAft>
              <a:buSzPts val="1440"/>
              <a:buChar char="❑"/>
              <a:defRPr sz="2400"/>
            </a:lvl2pPr>
            <a:lvl3pPr marL="1371600" lvl="2" indent="-311150" algn="l">
              <a:lnSpc>
                <a:spcPct val="100000"/>
              </a:lnSpc>
              <a:spcBef>
                <a:spcPts val="400"/>
              </a:spcBef>
              <a:spcAft>
                <a:spcPts val="0"/>
              </a:spcAft>
              <a:buSzPts val="1300"/>
              <a:buChar char="■"/>
              <a:defRPr sz="2000"/>
            </a:lvl3pPr>
            <a:lvl4pPr marL="1828800" lvl="3" indent="-308610" algn="l">
              <a:lnSpc>
                <a:spcPct val="100000"/>
              </a:lnSpc>
              <a:spcBef>
                <a:spcPts val="360"/>
              </a:spcBef>
              <a:spcAft>
                <a:spcPts val="0"/>
              </a:spcAft>
              <a:buSzPts val="1260"/>
              <a:buChar char="❑"/>
              <a:defRPr sz="1800"/>
            </a:lvl4pPr>
            <a:lvl5pPr marL="2286000" lvl="4" indent="-314325" algn="l">
              <a:lnSpc>
                <a:spcPct val="100000"/>
              </a:lnSpc>
              <a:spcBef>
                <a:spcPts val="360"/>
              </a:spcBef>
              <a:spcAft>
                <a:spcPts val="0"/>
              </a:spcAft>
              <a:buSzPts val="1350"/>
              <a:buChar char="▪"/>
              <a:defRPr sz="1800"/>
            </a:lvl5pPr>
            <a:lvl6pPr marL="2743200" lvl="5" indent="-314325" algn="l">
              <a:lnSpc>
                <a:spcPct val="100000"/>
              </a:lnSpc>
              <a:spcBef>
                <a:spcPts val="360"/>
              </a:spcBef>
              <a:spcAft>
                <a:spcPts val="0"/>
              </a:spcAft>
              <a:buSzPts val="1350"/>
              <a:buChar char="▪"/>
              <a:defRPr sz="1800"/>
            </a:lvl6pPr>
            <a:lvl7pPr marL="3200400" lvl="6" indent="-314325" algn="l">
              <a:lnSpc>
                <a:spcPct val="100000"/>
              </a:lnSpc>
              <a:spcBef>
                <a:spcPts val="360"/>
              </a:spcBef>
              <a:spcAft>
                <a:spcPts val="0"/>
              </a:spcAft>
              <a:buSzPts val="1350"/>
              <a:buChar char="▪"/>
              <a:defRPr sz="1800"/>
            </a:lvl7pPr>
            <a:lvl8pPr marL="3657600" lvl="7" indent="-314325" algn="l">
              <a:lnSpc>
                <a:spcPct val="100000"/>
              </a:lnSpc>
              <a:spcBef>
                <a:spcPts val="360"/>
              </a:spcBef>
              <a:spcAft>
                <a:spcPts val="0"/>
              </a:spcAft>
              <a:buSzPts val="1350"/>
              <a:buChar char="▪"/>
              <a:defRPr sz="1800"/>
            </a:lvl8pPr>
            <a:lvl9pPr marL="4114800" lvl="8" indent="-314325" algn="l">
              <a:lnSpc>
                <a:spcPct val="100000"/>
              </a:lnSpc>
              <a:spcBef>
                <a:spcPts val="360"/>
              </a:spcBef>
              <a:spcAft>
                <a:spcPts val="0"/>
              </a:spcAft>
              <a:buSzPts val="1350"/>
              <a:buChar char="▪"/>
              <a:defRPr sz="1800"/>
            </a:lvl9pPr>
          </a:lstStyle>
          <a:p>
            <a:endParaRPr/>
          </a:p>
        </p:txBody>
      </p:sp>
      <p:sp>
        <p:nvSpPr>
          <p:cNvPr id="67" name="Google Shape;67;p30"/>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30"/>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30"/>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0"/>
        <p:cNvGrpSpPr/>
        <p:nvPr/>
      </p:nvGrpSpPr>
      <p:grpSpPr>
        <a:xfrm>
          <a:off x="0" y="0"/>
          <a:ext cx="0" cy="0"/>
          <a:chOff x="0" y="0"/>
          <a:chExt cx="0" cy="0"/>
        </a:xfrm>
      </p:grpSpPr>
      <p:sp>
        <p:nvSpPr>
          <p:cNvPr id="71" name="Google Shape;71;p31"/>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31"/>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SzPts val="1300"/>
              <a:buNone/>
              <a:defRPr sz="2000"/>
            </a:lvl1pPr>
            <a:lvl2pPr marL="914400" lvl="1" indent="-228600" algn="l">
              <a:lnSpc>
                <a:spcPct val="100000"/>
              </a:lnSpc>
              <a:spcBef>
                <a:spcPts val="360"/>
              </a:spcBef>
              <a:spcAft>
                <a:spcPts val="0"/>
              </a:spcAft>
              <a:buSzPts val="1080"/>
              <a:buNone/>
              <a:defRPr sz="1800"/>
            </a:lvl2pPr>
            <a:lvl3pPr marL="1371600" lvl="2" indent="-228600" algn="l">
              <a:lnSpc>
                <a:spcPct val="100000"/>
              </a:lnSpc>
              <a:spcBef>
                <a:spcPts val="320"/>
              </a:spcBef>
              <a:spcAft>
                <a:spcPts val="0"/>
              </a:spcAft>
              <a:buSzPts val="1040"/>
              <a:buNone/>
              <a:defRPr sz="1600"/>
            </a:lvl3pPr>
            <a:lvl4pPr marL="1828800" lvl="3" indent="-228600" algn="l">
              <a:lnSpc>
                <a:spcPct val="100000"/>
              </a:lnSpc>
              <a:spcBef>
                <a:spcPts val="280"/>
              </a:spcBef>
              <a:spcAft>
                <a:spcPts val="0"/>
              </a:spcAft>
              <a:buSzPts val="980"/>
              <a:buNone/>
              <a:defRPr sz="1400"/>
            </a:lvl4pPr>
            <a:lvl5pPr marL="2286000" lvl="4" indent="-228600" algn="l">
              <a:lnSpc>
                <a:spcPct val="100000"/>
              </a:lnSpc>
              <a:spcBef>
                <a:spcPts val="280"/>
              </a:spcBef>
              <a:spcAft>
                <a:spcPts val="0"/>
              </a:spcAft>
              <a:buSzPts val="1050"/>
              <a:buNone/>
              <a:defRPr sz="1400"/>
            </a:lvl5pPr>
            <a:lvl6pPr marL="2743200" lvl="5" indent="-228600" algn="l">
              <a:lnSpc>
                <a:spcPct val="100000"/>
              </a:lnSpc>
              <a:spcBef>
                <a:spcPts val="280"/>
              </a:spcBef>
              <a:spcAft>
                <a:spcPts val="0"/>
              </a:spcAft>
              <a:buSzPts val="1050"/>
              <a:buNone/>
              <a:defRPr sz="1400"/>
            </a:lvl6pPr>
            <a:lvl7pPr marL="3200400" lvl="6" indent="-228600" algn="l">
              <a:lnSpc>
                <a:spcPct val="100000"/>
              </a:lnSpc>
              <a:spcBef>
                <a:spcPts val="280"/>
              </a:spcBef>
              <a:spcAft>
                <a:spcPts val="0"/>
              </a:spcAft>
              <a:buSzPts val="1050"/>
              <a:buNone/>
              <a:defRPr sz="1400"/>
            </a:lvl7pPr>
            <a:lvl8pPr marL="3657600" lvl="7" indent="-228600" algn="l">
              <a:lnSpc>
                <a:spcPct val="100000"/>
              </a:lnSpc>
              <a:spcBef>
                <a:spcPts val="280"/>
              </a:spcBef>
              <a:spcAft>
                <a:spcPts val="0"/>
              </a:spcAft>
              <a:buSzPts val="1050"/>
              <a:buNone/>
              <a:defRPr sz="1400"/>
            </a:lvl8pPr>
            <a:lvl9pPr marL="4114800" lvl="8" indent="-228600" algn="l">
              <a:lnSpc>
                <a:spcPct val="100000"/>
              </a:lnSpc>
              <a:spcBef>
                <a:spcPts val="280"/>
              </a:spcBef>
              <a:spcAft>
                <a:spcPts val="0"/>
              </a:spcAft>
              <a:buSzPts val="1050"/>
              <a:buNone/>
              <a:defRPr sz="1400"/>
            </a:lvl9pPr>
          </a:lstStyle>
          <a:p>
            <a:endParaRPr/>
          </a:p>
        </p:txBody>
      </p:sp>
      <p:sp>
        <p:nvSpPr>
          <p:cNvPr id="73" name="Google Shape;73;p31"/>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31"/>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5" name="Google Shape;75;p31"/>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1"/>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1pPr>
            <a:lvl2pPr marR="0" lvl="1"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2pPr>
            <a:lvl3pPr marR="0" lvl="2"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3pPr>
            <a:lvl4pPr marR="0" lvl="3"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4pPr>
            <a:lvl5pPr marR="0" lvl="4"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5pPr>
            <a:lvl6pPr marR="0" lvl="5"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6pPr>
            <a:lvl7pPr marR="0" lvl="6"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7pPr>
            <a:lvl8pPr marR="0" lvl="7"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8pPr>
            <a:lvl9pPr marR="0" lvl="8" algn="l" rtl="0">
              <a:lnSpc>
                <a:spcPct val="100000"/>
              </a:lnSpc>
              <a:spcBef>
                <a:spcPts val="0"/>
              </a:spcBef>
              <a:spcAft>
                <a:spcPts val="0"/>
              </a:spcAft>
              <a:buClr>
                <a:srgbClr val="000000"/>
              </a:buClr>
              <a:buSzPts val="1400"/>
              <a:buFont typeface="Arial"/>
              <a:buNone/>
              <a:defRPr sz="4200" b="0" i="0" u="none" strike="noStrike" cap="none">
                <a:solidFill>
                  <a:schemeClr val="dk2"/>
                </a:solidFill>
                <a:latin typeface="Garamond"/>
                <a:ea typeface="Garamond"/>
                <a:cs typeface="Garamond"/>
                <a:sym typeface="Garamond"/>
              </a:defRPr>
            </a:lvl9pPr>
          </a:lstStyle>
          <a:p>
            <a:endParaRPr/>
          </a:p>
        </p:txBody>
      </p:sp>
      <p:sp>
        <p:nvSpPr>
          <p:cNvPr id="11" name="Google Shape;11;p21"/>
          <p:cNvSpPr txBox="1">
            <a:spLocks noGrp="1"/>
          </p:cNvSpPr>
          <p:nvPr>
            <p:ph type="body" idx="1"/>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lvl1pPr marL="457200" marR="0" lvl="0" indent="-352425" algn="l" rtl="0">
              <a:lnSpc>
                <a:spcPct val="100000"/>
              </a:lnSpc>
              <a:spcBef>
                <a:spcPts val="600"/>
              </a:spcBef>
              <a:spcAft>
                <a:spcPts val="0"/>
              </a:spcAft>
              <a:buClr>
                <a:schemeClr val="accent1"/>
              </a:buClr>
              <a:buSzPts val="1950"/>
              <a:buFont typeface="Noto Sans Symbols"/>
              <a:buChar char="■"/>
              <a:defRPr sz="3000" b="0" i="0" u="none" strike="noStrike" cap="none">
                <a:solidFill>
                  <a:schemeClr val="dk1"/>
                </a:solidFill>
                <a:latin typeface="Arial"/>
                <a:ea typeface="Arial"/>
                <a:cs typeface="Arial"/>
                <a:sym typeface="Arial"/>
              </a:defRPr>
            </a:lvl1pPr>
            <a:lvl2pPr marL="914400" marR="0" lvl="1" indent="-327660" algn="l" rtl="0">
              <a:lnSpc>
                <a:spcPct val="100000"/>
              </a:lnSpc>
              <a:spcBef>
                <a:spcPts val="520"/>
              </a:spcBef>
              <a:spcAft>
                <a:spcPts val="0"/>
              </a:spcAft>
              <a:buClr>
                <a:schemeClr val="accent2"/>
              </a:buClr>
              <a:buSzPts val="1560"/>
              <a:buFont typeface="Noto Sans Symbols"/>
              <a:buChar char="❑"/>
              <a:defRPr sz="2600" b="0" i="0" u="none" strike="noStrike" cap="none">
                <a:solidFill>
                  <a:schemeClr val="dk1"/>
                </a:solidFill>
                <a:latin typeface="Arial"/>
                <a:ea typeface="Arial"/>
                <a:cs typeface="Arial"/>
                <a:sym typeface="Arial"/>
              </a:defRPr>
            </a:lvl2pPr>
            <a:lvl3pPr marL="1371600" marR="0" lvl="2" indent="-319405" algn="l" rtl="0">
              <a:lnSpc>
                <a:spcPct val="100000"/>
              </a:lnSpc>
              <a:spcBef>
                <a:spcPts val="440"/>
              </a:spcBef>
              <a:spcAft>
                <a:spcPts val="0"/>
              </a:spcAft>
              <a:buClr>
                <a:schemeClr val="accent1"/>
              </a:buClr>
              <a:buSzPts val="1430"/>
              <a:buFont typeface="Noto Sans Symbols"/>
              <a:buChar char="■"/>
              <a:defRPr sz="2200" b="0" i="0" u="none" strike="noStrike" cap="none">
                <a:solidFill>
                  <a:schemeClr val="dk1"/>
                </a:solidFill>
                <a:latin typeface="Arial"/>
                <a:ea typeface="Arial"/>
                <a:cs typeface="Arial"/>
                <a:sym typeface="Arial"/>
              </a:defRPr>
            </a:lvl3pPr>
            <a:lvl4pPr marL="1828800" marR="0" lvl="3" indent="-317500" algn="l" rtl="0">
              <a:lnSpc>
                <a:spcPct val="100000"/>
              </a:lnSpc>
              <a:spcBef>
                <a:spcPts val="400"/>
              </a:spcBef>
              <a:spcAft>
                <a:spcPts val="0"/>
              </a:spcAft>
              <a:buClr>
                <a:schemeClr val="accent2"/>
              </a:buClr>
              <a:buSzPts val="1400"/>
              <a:buFont typeface="Noto Sans Symbols"/>
              <a:buChar char="❑"/>
              <a:defRPr sz="2000" b="0" i="0" u="none" strike="noStrike" cap="none">
                <a:solidFill>
                  <a:schemeClr val="dk1"/>
                </a:solidFill>
                <a:latin typeface="Arial"/>
                <a:ea typeface="Arial"/>
                <a:cs typeface="Arial"/>
                <a:sym typeface="Arial"/>
              </a:defRPr>
            </a:lvl4pPr>
            <a:lvl5pPr marL="2286000" marR="0" lvl="4" indent="-323850" algn="l" rtl="0">
              <a:lnSpc>
                <a:spcPct val="100000"/>
              </a:lnSpc>
              <a:spcBef>
                <a:spcPts val="400"/>
              </a:spcBef>
              <a:spcAft>
                <a:spcPts val="0"/>
              </a:spcAft>
              <a:buClr>
                <a:schemeClr val="accent1"/>
              </a:buClr>
              <a:buSzPts val="1500"/>
              <a:buFont typeface="Noto Sans Symbols"/>
              <a:buChar char="▪"/>
              <a:defRPr sz="2000" b="0" i="0" u="none" strike="noStrike" cap="none">
                <a:solidFill>
                  <a:schemeClr val="dk1"/>
                </a:solidFill>
                <a:latin typeface="Arial"/>
                <a:ea typeface="Arial"/>
                <a:cs typeface="Arial"/>
                <a:sym typeface="Arial"/>
              </a:defRPr>
            </a:lvl5pPr>
            <a:lvl6pPr marL="2743200" marR="0" lvl="5" indent="-323850" algn="l" rtl="0">
              <a:lnSpc>
                <a:spcPct val="100000"/>
              </a:lnSpc>
              <a:spcBef>
                <a:spcPts val="400"/>
              </a:spcBef>
              <a:spcAft>
                <a:spcPts val="0"/>
              </a:spcAft>
              <a:buClr>
                <a:schemeClr val="accent1"/>
              </a:buClr>
              <a:buSzPts val="1500"/>
              <a:buFont typeface="Noto Sans Symbols"/>
              <a:buChar char="▪"/>
              <a:defRPr sz="2000" b="0" i="0" u="none" strike="noStrike" cap="none">
                <a:solidFill>
                  <a:schemeClr val="dk1"/>
                </a:solidFill>
                <a:latin typeface="Arial"/>
                <a:ea typeface="Arial"/>
                <a:cs typeface="Arial"/>
                <a:sym typeface="Arial"/>
              </a:defRPr>
            </a:lvl6pPr>
            <a:lvl7pPr marL="3200400" marR="0" lvl="6" indent="-323850" algn="l" rtl="0">
              <a:lnSpc>
                <a:spcPct val="100000"/>
              </a:lnSpc>
              <a:spcBef>
                <a:spcPts val="400"/>
              </a:spcBef>
              <a:spcAft>
                <a:spcPts val="0"/>
              </a:spcAft>
              <a:buClr>
                <a:schemeClr val="accent1"/>
              </a:buClr>
              <a:buSzPts val="1500"/>
              <a:buFont typeface="Noto Sans Symbols"/>
              <a:buChar char="▪"/>
              <a:defRPr sz="2000" b="0" i="0" u="none" strike="noStrike" cap="none">
                <a:solidFill>
                  <a:schemeClr val="dk1"/>
                </a:solidFill>
                <a:latin typeface="Arial"/>
                <a:ea typeface="Arial"/>
                <a:cs typeface="Arial"/>
                <a:sym typeface="Arial"/>
              </a:defRPr>
            </a:lvl7pPr>
            <a:lvl8pPr marL="3657600" marR="0" lvl="7" indent="-323850" algn="l" rtl="0">
              <a:lnSpc>
                <a:spcPct val="100000"/>
              </a:lnSpc>
              <a:spcBef>
                <a:spcPts val="400"/>
              </a:spcBef>
              <a:spcAft>
                <a:spcPts val="0"/>
              </a:spcAft>
              <a:buClr>
                <a:schemeClr val="accent1"/>
              </a:buClr>
              <a:buSzPts val="1500"/>
              <a:buFont typeface="Noto Sans Symbols"/>
              <a:buChar char="▪"/>
              <a:defRPr sz="2000" b="0" i="0" u="none" strike="noStrike" cap="none">
                <a:solidFill>
                  <a:schemeClr val="dk1"/>
                </a:solidFill>
                <a:latin typeface="Arial"/>
                <a:ea typeface="Arial"/>
                <a:cs typeface="Arial"/>
                <a:sym typeface="Arial"/>
              </a:defRPr>
            </a:lvl8pPr>
            <a:lvl9pPr marL="4114800" marR="0" lvl="8" indent="-323850" algn="l" rtl="0">
              <a:lnSpc>
                <a:spcPct val="100000"/>
              </a:lnSpc>
              <a:spcBef>
                <a:spcPts val="400"/>
              </a:spcBef>
              <a:spcAft>
                <a:spcPts val="0"/>
              </a:spcAft>
              <a:buClr>
                <a:schemeClr val="accent1"/>
              </a:buClr>
              <a:buSzPts val="15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12" name="Google Shape;12;p21"/>
          <p:cNvSpPr txBox="1">
            <a:spLocks noGrp="1"/>
          </p:cNvSpPr>
          <p:nvPr>
            <p:ph type="dt" idx="10"/>
          </p:nvPr>
        </p:nvSpPr>
        <p:spPr>
          <a:xfrm>
            <a:off x="457200" y="6243637"/>
            <a:ext cx="21336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21"/>
          <p:cNvSpPr txBox="1">
            <a:spLocks noGrp="1"/>
          </p:cNvSpPr>
          <p:nvPr>
            <p:ph type="ftr" idx="11"/>
          </p:nvPr>
        </p:nvSpPr>
        <p:spPr>
          <a:xfrm>
            <a:off x="3124200" y="6248400"/>
            <a:ext cx="2895600" cy="457200"/>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21"/>
          <p:cNvSpPr txBox="1">
            <a:spLocks noGrp="1"/>
          </p:cNvSpPr>
          <p:nvPr>
            <p:ph type="sldNum" idx="12"/>
          </p:nvPr>
        </p:nvSpPr>
        <p:spPr>
          <a:xfrm>
            <a:off x="6553200" y="6243637"/>
            <a:ext cx="2133600" cy="457200"/>
          </a:xfrm>
          <a:prstGeom prst="rect">
            <a:avLst/>
          </a:prstGeom>
          <a:noFill/>
          <a:ln>
            <a:noFill/>
          </a:ln>
        </p:spPr>
        <p:txBody>
          <a:bodyPr spcFirstLastPara="1" wrap="square" lIns="91425" tIns="45700" rIns="91425" bIns="45700" anchor="b" anchorCtr="0">
            <a:noAutofit/>
          </a:bodyPr>
          <a:lstStyle>
            <a:lvl1pPr marL="0" marR="0" lvl="0"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1pPr>
            <a:lvl2pPr marL="0" marR="0" lvl="1"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2pPr>
            <a:lvl3pPr marL="0" marR="0" lvl="2"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3pPr>
            <a:lvl4pPr marL="0" marR="0" lvl="3"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4pPr>
            <a:lvl5pPr marL="0" marR="0" lvl="4"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5pPr>
            <a:lvl6pPr marL="0" marR="0" lvl="5"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6pPr>
            <a:lvl7pPr marL="0" marR="0" lvl="6"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7pPr>
            <a:lvl8pPr marL="0" marR="0" lvl="7"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8pPr>
            <a:lvl9pPr marL="0" marR="0" lvl="8" indent="0" algn="r" rtl="0">
              <a:lnSpc>
                <a:spcPct val="100000"/>
              </a:lnSpc>
              <a:spcBef>
                <a:spcPts val="0"/>
              </a:spcBef>
              <a:spcAft>
                <a:spcPts val="0"/>
              </a:spcAft>
              <a:buClr>
                <a:schemeClr val="dk1"/>
              </a:buClr>
              <a:buSzPts val="1200"/>
              <a:buFont typeface="Garamond"/>
              <a:buNone/>
              <a:defRPr sz="12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15" name="Google Shape;15;p21"/>
          <p:cNvSpPr/>
          <p:nvPr/>
        </p:nvSpPr>
        <p:spPr>
          <a:xfrm>
            <a:off x="381000" y="228600"/>
            <a:ext cx="8229600" cy="609600"/>
          </a:xfrm>
          <a:custGeom>
            <a:avLst/>
            <a:gdLst/>
            <a:ahLst/>
            <a:cxnLst/>
            <a:rect l="l" t="t" r="r" b="b"/>
            <a:pathLst>
              <a:path w="1000" h="1000" extrusionOk="0">
                <a:moveTo>
                  <a:pt x="0" y="1000"/>
                </a:moveTo>
                <a:lnTo>
                  <a:pt x="0" y="0"/>
                </a:lnTo>
                <a:lnTo>
                  <a:pt x="1000" y="0"/>
                </a:lnTo>
              </a:path>
            </a:pathLst>
          </a:custGeom>
          <a:noFill/>
          <a:ln w="19050" cap="flat" cmpd="sng">
            <a:solidFill>
              <a:schemeClr val="accent1"/>
            </a:solidFill>
            <a:prstDash val="solid"/>
            <a:miter lim="524288"/>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cxnSp>
        <p:nvCxnSpPr>
          <p:cNvPr id="16" name="Google Shape;16;p21"/>
          <p:cNvCxnSpPr/>
          <p:nvPr/>
        </p:nvCxnSpPr>
        <p:spPr>
          <a:xfrm>
            <a:off x="457200" y="6172200"/>
            <a:ext cx="8229600" cy="0"/>
          </a:xfrm>
          <a:prstGeom prst="straightConnector1">
            <a:avLst/>
          </a:prstGeom>
          <a:noFill/>
          <a:ln w="19050" cap="flat" cmpd="sng">
            <a:solidFill>
              <a:schemeClr val="accen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jp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0.jpg"/></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pic>
        <p:nvPicPr>
          <p:cNvPr id="81" name="Google Shape;81;p1"/>
          <p:cNvPicPr preferRelativeResize="0">
            <a:picLocks noGrp="1"/>
          </p:cNvPicPr>
          <p:nvPr>
            <p:ph type="body" idx="1"/>
          </p:nvPr>
        </p:nvPicPr>
        <p:blipFill rotWithShape="1">
          <a:blip r:embed="rId3">
            <a:alphaModFix/>
          </a:blip>
          <a:srcRect l="39109" t="18733" r="37754" b="35151"/>
          <a:stretch/>
        </p:blipFill>
        <p:spPr>
          <a:xfrm rot="-2220000">
            <a:off x="6986587" y="3224212"/>
            <a:ext cx="1730375" cy="1939925"/>
          </a:xfrm>
          <a:prstGeom prst="rect">
            <a:avLst/>
          </a:prstGeom>
          <a:noFill/>
          <a:ln>
            <a:noFill/>
          </a:ln>
        </p:spPr>
      </p:pic>
      <p:sp>
        <p:nvSpPr>
          <p:cNvPr id="82" name="Google Shape;82;p1"/>
          <p:cNvSpPr txBox="1"/>
          <p:nvPr/>
        </p:nvSpPr>
        <p:spPr>
          <a:xfrm>
            <a:off x="4475050" y="5274275"/>
            <a:ext cx="33351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a:solidFill>
                  <a:schemeClr val="dk1"/>
                </a:solidFill>
              </a:rPr>
              <a:t>4 Elder</a:t>
            </a:r>
            <a:r>
              <a:rPr lang="en-US" sz="1800" b="0" i="0" u="none" strike="noStrike" cap="none">
                <a:solidFill>
                  <a:schemeClr val="dk1"/>
                </a:solidFill>
                <a:latin typeface="Arial"/>
                <a:ea typeface="Arial"/>
                <a:cs typeface="Arial"/>
                <a:sym typeface="Arial"/>
              </a:rPr>
              <a:t>- Simone Schwartzel</a:t>
            </a:r>
            <a:endParaRPr sz="1400" b="0" i="0" u="none" strike="noStrike" cap="none">
              <a:solidFill>
                <a:srgbClr val="000000"/>
              </a:solidFill>
              <a:latin typeface="Arial"/>
              <a:ea typeface="Arial"/>
              <a:cs typeface="Arial"/>
              <a:sym typeface="Arial"/>
            </a:endParaRPr>
          </a:p>
        </p:txBody>
      </p:sp>
      <p:pic>
        <p:nvPicPr>
          <p:cNvPr id="83" name="Google Shape;83;p1"/>
          <p:cNvPicPr preferRelativeResize="0"/>
          <p:nvPr/>
        </p:nvPicPr>
        <p:blipFill rotWithShape="1">
          <a:blip r:embed="rId4">
            <a:alphaModFix/>
          </a:blip>
          <a:srcRect/>
          <a:stretch/>
        </p:blipFill>
        <p:spPr>
          <a:xfrm>
            <a:off x="989280" y="330340"/>
            <a:ext cx="6971539" cy="2194809"/>
          </a:xfrm>
          <a:prstGeom prst="rect">
            <a:avLst/>
          </a:prstGeom>
          <a:noFill/>
          <a:ln>
            <a:noFill/>
          </a:ln>
        </p:spPr>
      </p:pic>
      <p:sp>
        <p:nvSpPr>
          <p:cNvPr id="84" name="Google Shape;84;p1"/>
          <p:cNvSpPr/>
          <p:nvPr/>
        </p:nvSpPr>
        <p:spPr>
          <a:xfrm rot="-460964">
            <a:off x="901832" y="2798651"/>
            <a:ext cx="6834079" cy="156966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D8A65D"/>
              </a:buClr>
              <a:buSzPts val="4800"/>
              <a:buFont typeface="Arial"/>
              <a:buNone/>
            </a:pPr>
            <a:r>
              <a:rPr lang="en-US" sz="4800" b="1" i="0" u="none" strike="noStrike" cap="none">
                <a:solidFill>
                  <a:srgbClr val="D8A65D"/>
                </a:solidFill>
                <a:latin typeface="Arial"/>
                <a:ea typeface="Arial"/>
                <a:cs typeface="Arial"/>
                <a:sym typeface="Arial"/>
              </a:rPr>
              <a:t>MEET THE TEACHER YEAR </a:t>
            </a:r>
            <a:r>
              <a:rPr lang="en-US" sz="4800" b="1">
                <a:solidFill>
                  <a:srgbClr val="D8A65D"/>
                </a:solidFill>
              </a:rPr>
              <a:t>4</a:t>
            </a:r>
            <a:endParaRPr sz="1400" b="0" i="0" u="none" strike="noStrike" cap="none">
              <a:solidFill>
                <a:srgbClr val="000000"/>
              </a:solidFill>
              <a:latin typeface="Arial"/>
              <a:ea typeface="Arial"/>
              <a:cs typeface="Arial"/>
              <a:sym typeface="Arial"/>
            </a:endParaRPr>
          </a:p>
        </p:txBody>
      </p:sp>
      <p:pic>
        <p:nvPicPr>
          <p:cNvPr id="85" name="Google Shape;85;p1"/>
          <p:cNvPicPr preferRelativeResize="0"/>
          <p:nvPr/>
        </p:nvPicPr>
        <p:blipFill rotWithShape="1">
          <a:blip r:embed="rId5">
            <a:alphaModFix/>
          </a:blip>
          <a:srcRect/>
          <a:stretch/>
        </p:blipFill>
        <p:spPr>
          <a:xfrm>
            <a:off x="368730" y="4489941"/>
            <a:ext cx="1783052" cy="156866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4200"/>
              <a:buFont typeface="Garamond"/>
              <a:buNone/>
            </a:pPr>
            <a:r>
              <a:rPr lang="en-US" sz="4200" b="0" i="0" u="none">
                <a:solidFill>
                  <a:schemeClr val="dk2"/>
                </a:solidFill>
                <a:latin typeface="Garamond"/>
                <a:ea typeface="Garamond"/>
                <a:cs typeface="Garamond"/>
                <a:sym typeface="Garamond"/>
              </a:rPr>
              <a:t>Welcome to </a:t>
            </a:r>
            <a:r>
              <a:rPr lang="en-US"/>
              <a:t>Year 4</a:t>
            </a:r>
            <a:r>
              <a:rPr lang="en-US" sz="4200" b="0" i="0" u="none">
                <a:solidFill>
                  <a:schemeClr val="dk2"/>
                </a:solidFill>
                <a:latin typeface="Garamond"/>
                <a:ea typeface="Garamond"/>
                <a:cs typeface="Garamond"/>
                <a:sym typeface="Garamond"/>
              </a:rPr>
              <a:t> </a:t>
            </a:r>
            <a:r>
              <a:rPr lang="en-US"/>
              <a:t>Elder</a:t>
            </a:r>
            <a:r>
              <a:rPr lang="en-US" sz="4200" b="0" i="0" u="none">
                <a:solidFill>
                  <a:schemeClr val="dk2"/>
                </a:solidFill>
                <a:latin typeface="Garamond"/>
                <a:ea typeface="Garamond"/>
                <a:cs typeface="Garamond"/>
                <a:sym typeface="Garamond"/>
              </a:rPr>
              <a:t>!</a:t>
            </a:r>
            <a:endParaRPr/>
          </a:p>
        </p:txBody>
      </p:sp>
      <p:sp>
        <p:nvSpPr>
          <p:cNvPr id="91" name="Google Shape;91;p2"/>
          <p:cNvSpPr txBox="1">
            <a:spLocks noGrp="1"/>
          </p:cNvSpPr>
          <p:nvPr>
            <p:ph type="body" idx="1"/>
          </p:nvPr>
        </p:nvSpPr>
        <p:spPr>
          <a:xfrm>
            <a:off x="386255" y="1416697"/>
            <a:ext cx="8229600" cy="45307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950"/>
              <a:buFont typeface="Noto Sans Symbols"/>
              <a:buNone/>
            </a:pPr>
            <a:r>
              <a:rPr lang="en-US" sz="3000" b="0" i="0" u="none" strike="noStrike" cap="none">
                <a:solidFill>
                  <a:schemeClr val="dk1"/>
                </a:solidFill>
                <a:latin typeface="Arial"/>
                <a:ea typeface="Arial"/>
                <a:cs typeface="Arial"/>
                <a:sym typeface="Arial"/>
              </a:rPr>
              <a:t>Hello, my name is </a:t>
            </a:r>
            <a:r>
              <a:rPr lang="en-US"/>
              <a:t>Simone Schwartzel</a:t>
            </a:r>
            <a:r>
              <a:rPr lang="en-US" sz="3000" b="0" i="0" u="none" strike="noStrike" cap="none">
                <a:solidFill>
                  <a:schemeClr val="dk1"/>
                </a:solidFill>
                <a:latin typeface="Arial"/>
                <a:ea typeface="Arial"/>
                <a:cs typeface="Arial"/>
                <a:sym typeface="Arial"/>
              </a:rPr>
              <a:t> and I am the class teacher for </a:t>
            </a:r>
            <a:r>
              <a:rPr lang="en-US"/>
              <a:t>4 Elder</a:t>
            </a:r>
            <a:r>
              <a:rPr lang="en-US" sz="3000" b="0" i="0" u="none" strike="noStrike" cap="none">
                <a:solidFill>
                  <a:schemeClr val="dk1"/>
                </a:solidFill>
                <a:latin typeface="Arial"/>
                <a:ea typeface="Arial"/>
                <a:cs typeface="Arial"/>
                <a:sym typeface="Arial"/>
              </a:rPr>
              <a:t>!</a:t>
            </a:r>
            <a:endParaRPr/>
          </a:p>
          <a:p>
            <a:pPr marL="0" marR="0" lvl="0" indent="0" algn="l" rtl="0">
              <a:lnSpc>
                <a:spcPct val="100000"/>
              </a:lnSpc>
              <a:spcBef>
                <a:spcPts val="600"/>
              </a:spcBef>
              <a:spcAft>
                <a:spcPts val="0"/>
              </a:spcAft>
              <a:buClr>
                <a:schemeClr val="accent1"/>
              </a:buClr>
              <a:buSzPts val="1950"/>
              <a:buFont typeface="Noto Sans Symbols"/>
              <a:buNone/>
            </a:pPr>
            <a:endParaRPr/>
          </a:p>
        </p:txBody>
      </p:sp>
      <p:pic>
        <p:nvPicPr>
          <p:cNvPr id="92" name="Google Shape;92;p2"/>
          <p:cNvPicPr preferRelativeResize="0"/>
          <p:nvPr/>
        </p:nvPicPr>
        <p:blipFill rotWithShape="1">
          <a:blip r:embed="rId3">
            <a:alphaModFix/>
          </a:blip>
          <a:srcRect l="15436" t="16575"/>
          <a:stretch/>
        </p:blipFill>
        <p:spPr>
          <a:xfrm>
            <a:off x="2948851" y="2490952"/>
            <a:ext cx="2116027" cy="1589029"/>
          </a:xfrm>
          <a:prstGeom prst="rect">
            <a:avLst/>
          </a:prstGeom>
          <a:noFill/>
          <a:ln>
            <a:noFill/>
          </a:ln>
        </p:spPr>
      </p:pic>
      <p:pic>
        <p:nvPicPr>
          <p:cNvPr id="93" name="Google Shape;93;p2"/>
          <p:cNvPicPr preferRelativeResize="0"/>
          <p:nvPr/>
        </p:nvPicPr>
        <p:blipFill rotWithShape="1">
          <a:blip r:embed="rId4">
            <a:alphaModFix/>
          </a:blip>
          <a:srcRect l="39109" t="18733" r="37754" b="35151"/>
          <a:stretch/>
        </p:blipFill>
        <p:spPr>
          <a:xfrm rot="-2220000">
            <a:off x="989168" y="3332696"/>
            <a:ext cx="2104768" cy="2485496"/>
          </a:xfrm>
          <a:prstGeom prst="rect">
            <a:avLst/>
          </a:prstGeom>
          <a:noFill/>
          <a:ln>
            <a:noFill/>
          </a:ln>
        </p:spPr>
      </p:pic>
      <p:pic>
        <p:nvPicPr>
          <p:cNvPr id="94" name="Google Shape;94;p2"/>
          <p:cNvPicPr preferRelativeResize="0"/>
          <p:nvPr/>
        </p:nvPicPr>
        <p:blipFill rotWithShape="1">
          <a:blip r:embed="rId5">
            <a:alphaModFix/>
          </a:blip>
          <a:srcRect l="6129" b="3735"/>
          <a:stretch/>
        </p:blipFill>
        <p:spPr>
          <a:xfrm>
            <a:off x="5556175" y="2949608"/>
            <a:ext cx="2286200" cy="27246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3"/>
          <p:cNvSpPr txBox="1">
            <a:spLocks noGrp="1"/>
          </p:cNvSpPr>
          <p:nvPr>
            <p:ph type="title"/>
          </p:nvPr>
        </p:nvSpPr>
        <p:spPr>
          <a:xfrm>
            <a:off x="457200" y="157162"/>
            <a:ext cx="8229600"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4200"/>
              <a:buFont typeface="Garamond"/>
              <a:buNone/>
            </a:pPr>
            <a:r>
              <a:rPr lang="en-US" sz="4200" b="0" i="0" u="none">
                <a:solidFill>
                  <a:schemeClr val="dk2"/>
                </a:solidFill>
                <a:latin typeface="Garamond"/>
                <a:ea typeface="Garamond"/>
                <a:cs typeface="Garamond"/>
                <a:sym typeface="Garamond"/>
              </a:rPr>
              <a:t>Who am I? Where did I come from? What am I doing here?</a:t>
            </a:r>
            <a:endParaRPr/>
          </a:p>
        </p:txBody>
      </p:sp>
      <p:sp>
        <p:nvSpPr>
          <p:cNvPr id="100" name="Google Shape;100;p3"/>
          <p:cNvSpPr txBox="1">
            <a:spLocks noGrp="1"/>
          </p:cNvSpPr>
          <p:nvPr>
            <p:ph type="body" idx="1"/>
          </p:nvPr>
        </p:nvSpPr>
        <p:spPr>
          <a:xfrm>
            <a:off x="457200" y="2029276"/>
            <a:ext cx="8616600" cy="45306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accent1"/>
              </a:buClr>
              <a:buSzPts val="2500"/>
              <a:buFont typeface="Noto Sans Symbols"/>
              <a:buChar char="■"/>
            </a:pPr>
            <a:r>
              <a:rPr lang="en-US" sz="2500" b="0" i="0" u="none" strike="noStrike" cap="none">
                <a:solidFill>
                  <a:schemeClr val="dk1"/>
                </a:solidFill>
                <a:latin typeface="Calibri"/>
                <a:ea typeface="Calibri"/>
                <a:cs typeface="Calibri"/>
                <a:sym typeface="Calibri"/>
              </a:rPr>
              <a:t>I am originally from South Africa but came to </a:t>
            </a:r>
            <a:r>
              <a:rPr lang="en-US" sz="2500">
                <a:latin typeface="Calibri"/>
                <a:ea typeface="Calibri"/>
                <a:cs typeface="Calibri"/>
                <a:sym typeface="Calibri"/>
              </a:rPr>
              <a:t>the UK in 2010.</a:t>
            </a:r>
            <a:endParaRPr sz="2500">
              <a:latin typeface="Calibri"/>
              <a:ea typeface="Calibri"/>
              <a:cs typeface="Calibri"/>
              <a:sym typeface="Calibri"/>
            </a:endParaRPr>
          </a:p>
          <a:p>
            <a:pPr marL="342900" marR="0" lvl="0" indent="-342900" algn="l" rtl="0">
              <a:lnSpc>
                <a:spcPct val="100000"/>
              </a:lnSpc>
              <a:spcBef>
                <a:spcPts val="560"/>
              </a:spcBef>
              <a:spcAft>
                <a:spcPts val="0"/>
              </a:spcAft>
              <a:buClr>
                <a:schemeClr val="accent1"/>
              </a:buClr>
              <a:buSzPts val="2500"/>
              <a:buFont typeface="Noto Sans Symbols"/>
              <a:buChar char="■"/>
            </a:pPr>
            <a:r>
              <a:rPr lang="en-US" sz="2500">
                <a:latin typeface="Calibri"/>
                <a:ea typeface="Calibri"/>
                <a:cs typeface="Calibri"/>
                <a:sym typeface="Calibri"/>
              </a:rPr>
              <a:t>I came to teaching a few years after I had already left university where I studied English and Psychology - before I was a teacher I spent a lot time working in book shops. Ordering the children’s books was my specialty</a:t>
            </a:r>
            <a:r>
              <a:rPr lang="en-US" sz="2500" b="0" i="0" u="none" strike="noStrike" cap="none">
                <a:solidFill>
                  <a:schemeClr val="dk1"/>
                </a:solidFill>
                <a:latin typeface="Calibri"/>
                <a:ea typeface="Calibri"/>
                <a:cs typeface="Calibri"/>
                <a:sym typeface="Calibri"/>
              </a:rPr>
              <a:t>.</a:t>
            </a:r>
            <a:endParaRPr sz="2500">
              <a:latin typeface="Calibri"/>
              <a:ea typeface="Calibri"/>
              <a:cs typeface="Calibri"/>
              <a:sym typeface="Calibri"/>
            </a:endParaRPr>
          </a:p>
          <a:p>
            <a:pPr marL="342900" marR="0" lvl="0" indent="-342900" algn="l" rtl="0">
              <a:lnSpc>
                <a:spcPct val="100000"/>
              </a:lnSpc>
              <a:spcBef>
                <a:spcPts val="560"/>
              </a:spcBef>
              <a:spcAft>
                <a:spcPts val="0"/>
              </a:spcAft>
              <a:buClr>
                <a:schemeClr val="accent1"/>
              </a:buClr>
              <a:buSzPts val="2500"/>
              <a:buFont typeface="Noto Sans Symbols"/>
              <a:buChar char="■"/>
            </a:pPr>
            <a:r>
              <a:rPr lang="en-US" sz="2500" b="0" i="0" u="none" strike="noStrike" cap="none">
                <a:solidFill>
                  <a:schemeClr val="dk1"/>
                </a:solidFill>
                <a:latin typeface="Calibri"/>
                <a:ea typeface="Calibri"/>
                <a:cs typeface="Calibri"/>
                <a:sym typeface="Calibri"/>
              </a:rPr>
              <a:t>I am an experienced teacher and have been teaching for </a:t>
            </a:r>
            <a:r>
              <a:rPr lang="en-US" sz="2500">
                <a:latin typeface="Calibri"/>
                <a:ea typeface="Calibri"/>
                <a:cs typeface="Calibri"/>
                <a:sym typeface="Calibri"/>
              </a:rPr>
              <a:t>over 10</a:t>
            </a:r>
            <a:r>
              <a:rPr lang="en-US" sz="2500" b="0" i="0" u="none" strike="noStrike" cap="none">
                <a:solidFill>
                  <a:schemeClr val="dk1"/>
                </a:solidFill>
                <a:latin typeface="Calibri"/>
                <a:ea typeface="Calibri"/>
                <a:cs typeface="Calibri"/>
                <a:sym typeface="Calibri"/>
              </a:rPr>
              <a:t> years. I have worked both in South Africa and in England across the primary age range from Year 1 to Year </a:t>
            </a:r>
            <a:r>
              <a:rPr lang="en-US" sz="2500">
                <a:latin typeface="Calibri"/>
                <a:ea typeface="Calibri"/>
                <a:cs typeface="Calibri"/>
                <a:sym typeface="Calibri"/>
              </a:rPr>
              <a:t>7</a:t>
            </a:r>
            <a:r>
              <a:rPr lang="en-US" sz="2500" b="0" i="0" u="none" strike="noStrike" cap="none">
                <a:solidFill>
                  <a:schemeClr val="dk1"/>
                </a:solidFill>
                <a:latin typeface="Calibri"/>
                <a:ea typeface="Calibri"/>
                <a:cs typeface="Calibri"/>
                <a:sym typeface="Calibri"/>
              </a:rPr>
              <a:t>.</a:t>
            </a:r>
            <a:endParaRPr sz="2500">
              <a:latin typeface="Calibri"/>
              <a:ea typeface="Calibri"/>
              <a:cs typeface="Calibri"/>
              <a:sym typeface="Calibri"/>
            </a:endParaRPr>
          </a:p>
          <a:p>
            <a:pPr marL="342900" marR="0" lvl="0" indent="-342900" algn="l" rtl="0">
              <a:lnSpc>
                <a:spcPct val="100000"/>
              </a:lnSpc>
              <a:spcBef>
                <a:spcPts val="560"/>
              </a:spcBef>
              <a:spcAft>
                <a:spcPts val="0"/>
              </a:spcAft>
              <a:buClr>
                <a:schemeClr val="accent1"/>
              </a:buClr>
              <a:buSzPts val="2500"/>
              <a:buFont typeface="Noto Sans Symbols"/>
              <a:buChar char="■"/>
            </a:pPr>
            <a:r>
              <a:rPr lang="en-US" sz="2500" b="0" i="0" u="none" strike="noStrike" cap="none">
                <a:solidFill>
                  <a:schemeClr val="dk1"/>
                </a:solidFill>
                <a:latin typeface="Calibri"/>
                <a:ea typeface="Calibri"/>
                <a:cs typeface="Calibri"/>
                <a:sym typeface="Calibri"/>
              </a:rPr>
              <a:t>I am married and have</a:t>
            </a:r>
            <a:r>
              <a:rPr lang="en-US" sz="2500">
                <a:latin typeface="Calibri"/>
                <a:ea typeface="Calibri"/>
                <a:cs typeface="Calibri"/>
                <a:sym typeface="Calibri"/>
              </a:rPr>
              <a:t> a beautiful cat called Amber.</a:t>
            </a:r>
            <a:endParaRPr sz="2500">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4"/>
        <p:cNvGrpSpPr/>
        <p:nvPr/>
      </p:nvGrpSpPr>
      <p:grpSpPr>
        <a:xfrm>
          <a:off x="0" y="0"/>
          <a:ext cx="0" cy="0"/>
          <a:chOff x="0" y="0"/>
          <a:chExt cx="0" cy="0"/>
        </a:xfrm>
      </p:grpSpPr>
      <p:sp>
        <p:nvSpPr>
          <p:cNvPr id="105" name="Google Shape;105;p4"/>
          <p:cNvSpPr txBox="1">
            <a:spLocks noGrp="1"/>
          </p:cNvSpPr>
          <p:nvPr>
            <p:ph type="title"/>
          </p:nvPr>
        </p:nvSpPr>
        <p:spPr>
          <a:xfrm>
            <a:off x="386256" y="191102"/>
            <a:ext cx="8537028"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4200"/>
              <a:buFont typeface="Garamond"/>
              <a:buNone/>
            </a:pPr>
            <a:r>
              <a:rPr lang="en-US" sz="4200" b="0" i="0" u="none">
                <a:solidFill>
                  <a:schemeClr val="dk2"/>
                </a:solidFill>
                <a:latin typeface="Garamond"/>
                <a:ea typeface="Garamond"/>
                <a:cs typeface="Garamond"/>
                <a:sym typeface="Garamond"/>
              </a:rPr>
              <a:t>Why your children are important to me.</a:t>
            </a:r>
            <a:endParaRPr/>
          </a:p>
        </p:txBody>
      </p:sp>
      <p:sp>
        <p:nvSpPr>
          <p:cNvPr id="106" name="Google Shape;106;p4"/>
          <p:cNvSpPr txBox="1">
            <a:spLocks noGrp="1"/>
          </p:cNvSpPr>
          <p:nvPr>
            <p:ph type="body" idx="1"/>
          </p:nvPr>
        </p:nvSpPr>
        <p:spPr>
          <a:xfrm>
            <a:off x="386256" y="1550964"/>
            <a:ext cx="8229600" cy="5102083"/>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accent1"/>
              </a:buClr>
              <a:buSzPts val="2150"/>
              <a:buFont typeface="Noto Sans Symbols"/>
              <a:buChar char="■"/>
            </a:pPr>
            <a:r>
              <a:rPr lang="en-US" sz="2150">
                <a:latin typeface="Calibri"/>
                <a:ea typeface="Calibri"/>
                <a:cs typeface="Calibri"/>
                <a:sym typeface="Calibri"/>
              </a:rPr>
              <a:t>Because their innate curiosity that drives them to explore the world around them, inspires me.</a:t>
            </a:r>
            <a:endParaRPr sz="2150">
              <a:latin typeface="Calibri"/>
              <a:ea typeface="Calibri"/>
              <a:cs typeface="Calibri"/>
              <a:sym typeface="Calibri"/>
            </a:endParaRPr>
          </a:p>
          <a:p>
            <a:pPr marL="342900" marR="0" lvl="0" indent="-342900" algn="l" rtl="0">
              <a:lnSpc>
                <a:spcPct val="100000"/>
              </a:lnSpc>
              <a:spcBef>
                <a:spcPts val="480"/>
              </a:spcBef>
              <a:spcAft>
                <a:spcPts val="0"/>
              </a:spcAft>
              <a:buClr>
                <a:schemeClr val="accent1"/>
              </a:buClr>
              <a:buSzPts val="2150"/>
              <a:buFont typeface="Noto Sans Symbols"/>
              <a:buChar char="■"/>
            </a:pPr>
            <a:r>
              <a:rPr lang="en-US" sz="2150" b="0" i="0" u="none" strike="noStrike" cap="none">
                <a:solidFill>
                  <a:schemeClr val="dk1"/>
                </a:solidFill>
                <a:latin typeface="Calibri"/>
                <a:ea typeface="Calibri"/>
                <a:cs typeface="Calibri"/>
                <a:sym typeface="Calibri"/>
              </a:rPr>
              <a:t>I will provide them with a</a:t>
            </a:r>
            <a:r>
              <a:rPr lang="en-US" sz="2150">
                <a:latin typeface="Calibri"/>
                <a:ea typeface="Calibri"/>
                <a:cs typeface="Calibri"/>
                <a:sym typeface="Calibri"/>
              </a:rPr>
              <a:t> creative and expressive outlet where they will be able to learn at their own pace</a:t>
            </a:r>
            <a:r>
              <a:rPr lang="en-US" sz="2150" b="0" i="0" u="none" strike="noStrike" cap="none">
                <a:solidFill>
                  <a:schemeClr val="dk1"/>
                </a:solidFill>
                <a:latin typeface="Calibri"/>
                <a:ea typeface="Calibri"/>
                <a:cs typeface="Calibri"/>
                <a:sym typeface="Calibri"/>
              </a:rPr>
              <a:t>.</a:t>
            </a:r>
            <a:endParaRPr sz="2150">
              <a:latin typeface="Calibri"/>
              <a:ea typeface="Calibri"/>
              <a:cs typeface="Calibri"/>
              <a:sym typeface="Calibri"/>
            </a:endParaRPr>
          </a:p>
          <a:p>
            <a:pPr marL="342900" marR="0" lvl="0" indent="-342900" algn="l" rtl="0">
              <a:lnSpc>
                <a:spcPct val="100000"/>
              </a:lnSpc>
              <a:spcBef>
                <a:spcPts val="480"/>
              </a:spcBef>
              <a:spcAft>
                <a:spcPts val="0"/>
              </a:spcAft>
              <a:buClr>
                <a:schemeClr val="accent1"/>
              </a:buClr>
              <a:buSzPts val="2150"/>
              <a:buFont typeface="Noto Sans Symbols"/>
              <a:buChar char="■"/>
            </a:pPr>
            <a:r>
              <a:rPr lang="en-US" sz="2150" b="0" i="0" u="none" strike="noStrike" cap="none">
                <a:solidFill>
                  <a:schemeClr val="dk1"/>
                </a:solidFill>
                <a:latin typeface="Calibri"/>
                <a:ea typeface="Calibri"/>
                <a:cs typeface="Calibri"/>
                <a:sym typeface="Calibri"/>
              </a:rPr>
              <a:t>I use lots of praise including Star of the Week certificates, Dojo</a:t>
            </a:r>
            <a:r>
              <a:rPr lang="en-US" sz="2150">
                <a:latin typeface="Calibri"/>
                <a:ea typeface="Calibri"/>
                <a:cs typeface="Calibri"/>
                <a:sym typeface="Calibri"/>
              </a:rPr>
              <a:t> points and Positive Postcards home</a:t>
            </a:r>
            <a:r>
              <a:rPr lang="en-US" sz="2150" b="0" i="0" u="none" strike="noStrike" cap="none">
                <a:solidFill>
                  <a:schemeClr val="dk1"/>
                </a:solidFill>
                <a:latin typeface="Calibri"/>
                <a:ea typeface="Calibri"/>
                <a:cs typeface="Calibri"/>
                <a:sym typeface="Calibri"/>
              </a:rPr>
              <a:t>, high 5s and big smiles.</a:t>
            </a:r>
            <a:endParaRPr/>
          </a:p>
          <a:p>
            <a:pPr marL="342900" marR="0" lvl="0" indent="-342900" algn="l" rtl="0">
              <a:lnSpc>
                <a:spcPct val="100000"/>
              </a:lnSpc>
              <a:spcBef>
                <a:spcPts val="480"/>
              </a:spcBef>
              <a:spcAft>
                <a:spcPts val="0"/>
              </a:spcAft>
              <a:buClr>
                <a:schemeClr val="accent1"/>
              </a:buClr>
              <a:buSzPts val="2150"/>
              <a:buFont typeface="Noto Sans Symbols"/>
              <a:buChar char="■"/>
            </a:pPr>
            <a:r>
              <a:rPr lang="en-US" sz="2150" b="0" i="0" u="none" strike="noStrike" cap="none">
                <a:solidFill>
                  <a:schemeClr val="dk1"/>
                </a:solidFill>
                <a:latin typeface="Calibri"/>
                <a:ea typeface="Calibri"/>
                <a:cs typeface="Calibri"/>
                <a:sym typeface="Calibri"/>
              </a:rPr>
              <a:t>We champion BIRDS philosophy and values in and out of school.</a:t>
            </a:r>
            <a:endParaRPr sz="2150">
              <a:latin typeface="Calibri"/>
              <a:ea typeface="Calibri"/>
              <a:cs typeface="Calibri"/>
              <a:sym typeface="Calibri"/>
            </a:endParaRPr>
          </a:p>
          <a:p>
            <a:pPr marL="342900" marR="0" lvl="0" indent="-342900" algn="l" rtl="0">
              <a:lnSpc>
                <a:spcPct val="100000"/>
              </a:lnSpc>
              <a:spcBef>
                <a:spcPts val="480"/>
              </a:spcBef>
              <a:spcAft>
                <a:spcPts val="0"/>
              </a:spcAft>
              <a:buClr>
                <a:schemeClr val="accent1"/>
              </a:buClr>
              <a:buSzPts val="2150"/>
              <a:buFont typeface="Noto Sans Symbols"/>
              <a:buChar char="■"/>
            </a:pPr>
            <a:r>
              <a:rPr lang="en-US" sz="2150" b="0" i="0" u="none" strike="noStrike" cap="none">
                <a:solidFill>
                  <a:schemeClr val="dk1"/>
                </a:solidFill>
                <a:latin typeface="Calibri"/>
                <a:ea typeface="Calibri"/>
                <a:cs typeface="Calibri"/>
                <a:sym typeface="Calibri"/>
              </a:rPr>
              <a:t>Children’s personal interests are </a:t>
            </a:r>
            <a:r>
              <a:rPr lang="en-US" sz="2150">
                <a:latin typeface="Calibri"/>
                <a:ea typeface="Calibri"/>
                <a:cs typeface="Calibri"/>
                <a:sym typeface="Calibri"/>
              </a:rPr>
              <a:t>encouraged</a:t>
            </a:r>
            <a:r>
              <a:rPr lang="en-US" sz="2150" b="0" i="0" u="none" strike="noStrike" cap="none">
                <a:solidFill>
                  <a:schemeClr val="dk1"/>
                </a:solidFill>
                <a:latin typeface="Calibri"/>
                <a:ea typeface="Calibri"/>
                <a:cs typeface="Calibri"/>
                <a:sym typeface="Calibri"/>
              </a:rPr>
              <a:t> and catered for.</a:t>
            </a:r>
            <a:endParaRPr sz="2150">
              <a:latin typeface="Calibri"/>
              <a:ea typeface="Calibri"/>
              <a:cs typeface="Calibri"/>
              <a:sym typeface="Calibri"/>
            </a:endParaRPr>
          </a:p>
          <a:p>
            <a:pPr marL="342900" marR="0" lvl="0" indent="-342900" algn="l" rtl="0">
              <a:lnSpc>
                <a:spcPct val="100000"/>
              </a:lnSpc>
              <a:spcBef>
                <a:spcPts val="480"/>
              </a:spcBef>
              <a:spcAft>
                <a:spcPts val="0"/>
              </a:spcAft>
              <a:buClr>
                <a:schemeClr val="accent1"/>
              </a:buClr>
              <a:buSzPts val="2150"/>
              <a:buFont typeface="Noto Sans Symbols"/>
              <a:buChar char="■"/>
            </a:pPr>
            <a:r>
              <a:rPr lang="en-US" sz="2150" b="0" i="0" u="none" strike="noStrike" cap="none">
                <a:solidFill>
                  <a:schemeClr val="dk1"/>
                </a:solidFill>
                <a:latin typeface="Calibri"/>
                <a:ea typeface="Calibri"/>
                <a:cs typeface="Calibri"/>
                <a:sym typeface="Calibri"/>
              </a:rPr>
              <a:t>Structured routines with a visual timetables so everyone knows what we are doing and what they need to be successful.</a:t>
            </a:r>
            <a:endParaRPr sz="2150">
              <a:latin typeface="Calibri"/>
              <a:ea typeface="Calibri"/>
              <a:cs typeface="Calibri"/>
              <a:sym typeface="Calibri"/>
            </a:endParaRPr>
          </a:p>
          <a:p>
            <a:pPr marL="342900" marR="0" lvl="0" indent="-342900" algn="l" rtl="0">
              <a:lnSpc>
                <a:spcPct val="100000"/>
              </a:lnSpc>
              <a:spcBef>
                <a:spcPts val="480"/>
              </a:spcBef>
              <a:spcAft>
                <a:spcPts val="0"/>
              </a:spcAft>
              <a:buClr>
                <a:schemeClr val="accent1"/>
              </a:buClr>
              <a:buSzPts val="2150"/>
              <a:buFont typeface="Noto Sans Symbols"/>
              <a:buChar char="■"/>
            </a:pPr>
            <a:r>
              <a:rPr lang="en-US" sz="2150">
                <a:latin typeface="Calibri"/>
                <a:ea typeface="Calibri"/>
                <a:cs typeface="Calibri"/>
                <a:sym typeface="Calibri"/>
              </a:rPr>
              <a:t>Nurturing and developing a</a:t>
            </a:r>
            <a:r>
              <a:rPr lang="en-US" sz="2150" b="0" i="0" u="none" strike="noStrike" cap="none">
                <a:solidFill>
                  <a:schemeClr val="dk1"/>
                </a:solidFill>
                <a:latin typeface="Calibri"/>
                <a:ea typeface="Calibri"/>
                <a:cs typeface="Calibri"/>
                <a:sym typeface="Calibri"/>
              </a:rPr>
              <a:t> caring and understanding parent/carer – teacher- child relationship, is a MUST for your child to succeed!</a:t>
            </a:r>
            <a:endParaRPr sz="2150">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34"/>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Our first Field of Study unit will be:</a:t>
            </a:r>
            <a:br>
              <a:rPr lang="en-US"/>
            </a:br>
            <a:endParaRPr/>
          </a:p>
        </p:txBody>
      </p:sp>
      <p:sp>
        <p:nvSpPr>
          <p:cNvPr id="112" name="Google Shape;112;p34"/>
          <p:cNvSpPr/>
          <p:nvPr/>
        </p:nvSpPr>
        <p:spPr>
          <a:xfrm>
            <a:off x="319251" y="1042461"/>
            <a:ext cx="8505600" cy="2618700"/>
          </a:xfrm>
          <a:prstGeom prst="rect">
            <a:avLst/>
          </a:prstGeom>
          <a:noFill/>
          <a:ln>
            <a:noFill/>
          </a:ln>
        </p:spPr>
        <p:txBody>
          <a:bodyPr spcFirstLastPara="1" wrap="square" lIns="91425" tIns="45700" rIns="91425" bIns="45700" anchor="t" anchorCtr="0">
            <a:spAutoFit/>
          </a:bodyPr>
          <a:lstStyle/>
          <a:p>
            <a:pPr marL="0" marR="0" lvl="0" indent="0" algn="ctr" rtl="0">
              <a:lnSpc>
                <a:spcPct val="114000"/>
              </a:lnSpc>
              <a:spcBef>
                <a:spcPts val="0"/>
              </a:spcBef>
              <a:spcAft>
                <a:spcPts val="0"/>
              </a:spcAft>
              <a:buNone/>
            </a:pPr>
            <a:r>
              <a:rPr lang="en-US" sz="5000">
                <a:latin typeface="Calibri"/>
                <a:ea typeface="Calibri"/>
                <a:cs typeface="Calibri"/>
                <a:sym typeface="Calibri"/>
              </a:rPr>
              <a:t>Swords and Settlers</a:t>
            </a:r>
            <a:endParaRPr sz="5000">
              <a:latin typeface="Calibri"/>
              <a:ea typeface="Calibri"/>
              <a:cs typeface="Calibri"/>
              <a:sym typeface="Calibri"/>
            </a:endParaRPr>
          </a:p>
          <a:p>
            <a:pPr marL="457200" lvl="0" indent="-330200" algn="l" rtl="0">
              <a:lnSpc>
                <a:spcPct val="115000"/>
              </a:lnSpc>
              <a:spcBef>
                <a:spcPts val="1200"/>
              </a:spcBef>
              <a:spcAft>
                <a:spcPts val="0"/>
              </a:spcAft>
              <a:buClr>
                <a:schemeClr val="dk1"/>
              </a:buClr>
              <a:buSzPts val="1600"/>
              <a:buFont typeface="Calibri"/>
              <a:buChar char="❏"/>
            </a:pPr>
            <a:r>
              <a:rPr lang="en-US" sz="1600">
                <a:solidFill>
                  <a:schemeClr val="dk1"/>
                </a:solidFill>
                <a:latin typeface="Calibri"/>
                <a:ea typeface="Calibri"/>
                <a:cs typeface="Calibri"/>
                <a:sym typeface="Calibri"/>
              </a:rPr>
              <a:t>As Historians we will:</a:t>
            </a:r>
            <a:endParaRPr sz="1600">
              <a:solidFill>
                <a:schemeClr val="dk1"/>
              </a:solidFill>
              <a:latin typeface="Calibri"/>
              <a:ea typeface="Calibri"/>
              <a:cs typeface="Calibri"/>
              <a:sym typeface="Calibri"/>
            </a:endParaRPr>
          </a:p>
          <a:p>
            <a:pPr marL="342900" lvl="0" indent="0" algn="l" rtl="0">
              <a:lnSpc>
                <a:spcPct val="115000"/>
              </a:lnSpc>
              <a:spcBef>
                <a:spcPts val="1200"/>
              </a:spcBef>
              <a:spcAft>
                <a:spcPts val="0"/>
              </a:spcAft>
              <a:buSzPts val="1100"/>
              <a:buNone/>
            </a:pPr>
            <a:r>
              <a:rPr lang="en-US" sz="1600">
                <a:solidFill>
                  <a:schemeClr val="dk1"/>
                </a:solidFill>
                <a:latin typeface="Calibri"/>
                <a:ea typeface="Calibri"/>
                <a:cs typeface="Calibri"/>
                <a:sym typeface="Calibri"/>
              </a:rPr>
              <a:t>Learn about The Romans, Anglo-Saxons and Vikings. We will focus our learning on invasions, artefacts, food, homes and settlements, clothing, tools and weapon</a:t>
            </a:r>
            <a:endParaRPr sz="1600">
              <a:solidFill>
                <a:schemeClr val="dk1"/>
              </a:solidFill>
              <a:latin typeface="Calibri"/>
              <a:ea typeface="Calibri"/>
              <a:cs typeface="Calibri"/>
              <a:sym typeface="Calibri"/>
            </a:endParaRPr>
          </a:p>
          <a:p>
            <a:pPr marL="457200" lvl="0" indent="-330200" algn="l" rtl="0">
              <a:lnSpc>
                <a:spcPct val="115000"/>
              </a:lnSpc>
              <a:spcBef>
                <a:spcPts val="1200"/>
              </a:spcBef>
              <a:spcAft>
                <a:spcPts val="0"/>
              </a:spcAft>
              <a:buClr>
                <a:schemeClr val="dk1"/>
              </a:buClr>
              <a:buSzPts val="1600"/>
              <a:buFont typeface="Calibri"/>
              <a:buChar char="❏"/>
            </a:pPr>
            <a:r>
              <a:rPr lang="en-US" sz="1600">
                <a:solidFill>
                  <a:schemeClr val="dk1"/>
                </a:solidFill>
                <a:latin typeface="Calibri"/>
                <a:ea typeface="Calibri"/>
                <a:cs typeface="Calibri"/>
                <a:sym typeface="Calibri"/>
              </a:rPr>
              <a:t>As Geographers we will:</a:t>
            </a:r>
            <a:endParaRPr sz="1600">
              <a:solidFill>
                <a:schemeClr val="dk1"/>
              </a:solidFill>
              <a:latin typeface="Calibri"/>
              <a:ea typeface="Calibri"/>
              <a:cs typeface="Calibri"/>
              <a:sym typeface="Calibri"/>
            </a:endParaRPr>
          </a:p>
          <a:p>
            <a:pPr marL="342900" lvl="0" indent="0" algn="l" rtl="0">
              <a:lnSpc>
                <a:spcPct val="115000"/>
              </a:lnSpc>
              <a:spcBef>
                <a:spcPts val="1200"/>
              </a:spcBef>
              <a:spcAft>
                <a:spcPts val="0"/>
              </a:spcAft>
              <a:buClr>
                <a:schemeClr val="dk1"/>
              </a:buClr>
              <a:buSzPts val="1100"/>
              <a:buFont typeface="Arial"/>
              <a:buNone/>
            </a:pPr>
            <a:r>
              <a:rPr lang="en-US" sz="1600">
                <a:solidFill>
                  <a:schemeClr val="dk1"/>
                </a:solidFill>
                <a:latin typeface="Calibri"/>
                <a:ea typeface="Calibri"/>
                <a:cs typeface="Calibri"/>
                <a:sym typeface="Calibri"/>
              </a:rPr>
              <a:t>Use an atlas to locate countries. Look at physical features of Britain including mountains, marshland and cliffs to explore why it was difficult to invade and travel in Britain. </a:t>
            </a:r>
            <a:endParaRPr sz="1600">
              <a:solidFill>
                <a:schemeClr val="dk1"/>
              </a:solidFill>
              <a:latin typeface="Calibri"/>
              <a:ea typeface="Calibri"/>
              <a:cs typeface="Calibri"/>
              <a:sym typeface="Calibri"/>
            </a:endParaRPr>
          </a:p>
          <a:p>
            <a:pPr marL="0" marR="0" lvl="0" indent="0" algn="ctr" rtl="0">
              <a:lnSpc>
                <a:spcPct val="114000"/>
              </a:lnSpc>
              <a:spcBef>
                <a:spcPts val="0"/>
              </a:spcBef>
              <a:spcAft>
                <a:spcPts val="0"/>
              </a:spcAft>
              <a:buNone/>
            </a:pPr>
            <a:endParaRPr sz="5000">
              <a:latin typeface="Calibri"/>
              <a:ea typeface="Calibri"/>
              <a:cs typeface="Calibri"/>
              <a:sym typeface="Calibri"/>
            </a:endParaRPr>
          </a:p>
        </p:txBody>
      </p:sp>
      <p:pic>
        <p:nvPicPr>
          <p:cNvPr id="113" name="Google Shape;113;p34"/>
          <p:cNvPicPr preferRelativeResize="0"/>
          <p:nvPr/>
        </p:nvPicPr>
        <p:blipFill>
          <a:blip r:embed="rId3">
            <a:alphaModFix/>
          </a:blip>
          <a:stretch>
            <a:fillRect/>
          </a:stretch>
        </p:blipFill>
        <p:spPr>
          <a:xfrm>
            <a:off x="3150063" y="4450075"/>
            <a:ext cx="2479600" cy="1611025"/>
          </a:xfrm>
          <a:prstGeom prst="rect">
            <a:avLst/>
          </a:prstGeom>
          <a:noFill/>
          <a:ln>
            <a:noFill/>
          </a:ln>
        </p:spPr>
      </p:pic>
      <p:pic>
        <p:nvPicPr>
          <p:cNvPr id="114" name="Google Shape;114;p34"/>
          <p:cNvPicPr preferRelativeResize="0"/>
          <p:nvPr/>
        </p:nvPicPr>
        <p:blipFill>
          <a:blip r:embed="rId4">
            <a:alphaModFix/>
          </a:blip>
          <a:stretch>
            <a:fillRect/>
          </a:stretch>
        </p:blipFill>
        <p:spPr>
          <a:xfrm>
            <a:off x="731624" y="4450075"/>
            <a:ext cx="2205700" cy="2106999"/>
          </a:xfrm>
          <a:prstGeom prst="rect">
            <a:avLst/>
          </a:prstGeom>
          <a:noFill/>
          <a:ln>
            <a:noFill/>
          </a:ln>
        </p:spPr>
      </p:pic>
      <p:pic>
        <p:nvPicPr>
          <p:cNvPr id="115" name="Google Shape;115;p34"/>
          <p:cNvPicPr preferRelativeResize="0"/>
          <p:nvPr/>
        </p:nvPicPr>
        <p:blipFill>
          <a:blip r:embed="rId5">
            <a:alphaModFix/>
          </a:blip>
          <a:stretch>
            <a:fillRect/>
          </a:stretch>
        </p:blipFill>
        <p:spPr>
          <a:xfrm>
            <a:off x="5842425" y="4426099"/>
            <a:ext cx="3132674" cy="215496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16"/>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4200"/>
              <a:buFont typeface="Garamond"/>
              <a:buNone/>
            </a:pPr>
            <a:r>
              <a:rPr lang="en-US"/>
              <a:t>Other Field of Study will include:</a:t>
            </a:r>
            <a:endParaRPr/>
          </a:p>
        </p:txBody>
      </p:sp>
      <p:sp>
        <p:nvSpPr>
          <p:cNvPr id="121" name="Google Shape;121;p16"/>
          <p:cNvSpPr txBox="1">
            <a:spLocks noGrp="1"/>
          </p:cNvSpPr>
          <p:nvPr>
            <p:ph type="body" idx="1"/>
          </p:nvPr>
        </p:nvSpPr>
        <p:spPr>
          <a:xfrm>
            <a:off x="275425" y="1315502"/>
            <a:ext cx="8229600" cy="4530600"/>
          </a:xfrm>
          <a:prstGeom prst="rect">
            <a:avLst/>
          </a:prstGeom>
          <a:noFill/>
          <a:ln>
            <a:noFill/>
          </a:ln>
        </p:spPr>
        <p:txBody>
          <a:bodyPr spcFirstLastPara="1" wrap="square" lIns="91425" tIns="45700" rIns="91425" bIns="45700" anchor="t" anchorCtr="0">
            <a:noAutofit/>
          </a:bodyPr>
          <a:lstStyle/>
          <a:p>
            <a:pPr marL="457200" lvl="0" indent="-302895" algn="l" rtl="0">
              <a:lnSpc>
                <a:spcPct val="115000"/>
              </a:lnSpc>
              <a:spcBef>
                <a:spcPts val="0"/>
              </a:spcBef>
              <a:spcAft>
                <a:spcPts val="0"/>
              </a:spcAft>
              <a:buSzPts val="1170"/>
              <a:buChar char="❏"/>
            </a:pPr>
            <a:r>
              <a:rPr lang="en-US"/>
              <a:t>You’d find in in a Museum!</a:t>
            </a:r>
            <a:endParaRPr/>
          </a:p>
          <a:p>
            <a:pPr marL="457200" lvl="0" indent="-302895" algn="l" rtl="0">
              <a:lnSpc>
                <a:spcPct val="115000"/>
              </a:lnSpc>
              <a:spcBef>
                <a:spcPts val="0"/>
              </a:spcBef>
              <a:spcAft>
                <a:spcPts val="0"/>
              </a:spcAft>
              <a:buSzPts val="1170"/>
              <a:buChar char="❏"/>
            </a:pPr>
            <a:r>
              <a:rPr lang="en-US"/>
              <a:t>River Deep, Mountain High</a:t>
            </a:r>
            <a:endParaRPr/>
          </a:p>
          <a:p>
            <a:pPr marL="0" marR="0" lvl="0" indent="0" algn="l" rtl="0">
              <a:lnSpc>
                <a:spcPct val="100000"/>
              </a:lnSpc>
              <a:spcBef>
                <a:spcPts val="0"/>
              </a:spcBef>
              <a:spcAft>
                <a:spcPts val="0"/>
              </a:spcAft>
              <a:buClr>
                <a:schemeClr val="accent1"/>
              </a:buClr>
              <a:buSzPts val="1560"/>
              <a:buFont typeface="Noto Sans Symbols"/>
              <a:buNone/>
            </a:pPr>
            <a:endParaRPr sz="2100">
              <a:latin typeface="Calibri"/>
              <a:ea typeface="Calibri"/>
              <a:cs typeface="Calibri"/>
              <a:sym typeface="Calibri"/>
            </a:endParaRPr>
          </a:p>
          <a:p>
            <a:pPr marL="0" marR="0" lvl="0" indent="0" algn="l" rtl="0">
              <a:lnSpc>
                <a:spcPct val="100000"/>
              </a:lnSpc>
              <a:spcBef>
                <a:spcPts val="480"/>
              </a:spcBef>
              <a:spcAft>
                <a:spcPts val="0"/>
              </a:spcAft>
              <a:buNone/>
            </a:pPr>
            <a:endParaRPr sz="2400">
              <a:latin typeface="Calibri"/>
              <a:ea typeface="Calibri"/>
              <a:cs typeface="Calibri"/>
              <a:sym typeface="Calibri"/>
            </a:endParaRPr>
          </a:p>
        </p:txBody>
      </p:sp>
      <p:pic>
        <p:nvPicPr>
          <p:cNvPr id="122" name="Google Shape;122;p16"/>
          <p:cNvPicPr preferRelativeResize="0"/>
          <p:nvPr/>
        </p:nvPicPr>
        <p:blipFill>
          <a:blip r:embed="rId3">
            <a:alphaModFix/>
          </a:blip>
          <a:stretch>
            <a:fillRect/>
          </a:stretch>
        </p:blipFill>
        <p:spPr>
          <a:xfrm>
            <a:off x="4571988" y="4449875"/>
            <a:ext cx="3601576" cy="2408100"/>
          </a:xfrm>
          <a:prstGeom prst="rect">
            <a:avLst/>
          </a:prstGeom>
          <a:noFill/>
          <a:ln>
            <a:noFill/>
          </a:ln>
        </p:spPr>
      </p:pic>
      <p:pic>
        <p:nvPicPr>
          <p:cNvPr id="123" name="Google Shape;123;p16"/>
          <p:cNvPicPr preferRelativeResize="0"/>
          <p:nvPr/>
        </p:nvPicPr>
        <p:blipFill>
          <a:blip r:embed="rId4">
            <a:alphaModFix/>
          </a:blip>
          <a:stretch>
            <a:fillRect/>
          </a:stretch>
        </p:blipFill>
        <p:spPr>
          <a:xfrm>
            <a:off x="5560949" y="1844362"/>
            <a:ext cx="3260825" cy="2178800"/>
          </a:xfrm>
          <a:prstGeom prst="rect">
            <a:avLst/>
          </a:prstGeom>
          <a:noFill/>
          <a:ln>
            <a:noFill/>
          </a:ln>
        </p:spPr>
      </p:pic>
      <p:pic>
        <p:nvPicPr>
          <p:cNvPr id="124" name="Google Shape;124;p16"/>
          <p:cNvPicPr preferRelativeResize="0"/>
          <p:nvPr/>
        </p:nvPicPr>
        <p:blipFill>
          <a:blip r:embed="rId5">
            <a:alphaModFix/>
          </a:blip>
          <a:stretch>
            <a:fillRect/>
          </a:stretch>
        </p:blipFill>
        <p:spPr>
          <a:xfrm>
            <a:off x="556345" y="2740520"/>
            <a:ext cx="3771376" cy="25011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Google Shape;130;p5"/>
          <p:cNvPicPr preferRelativeResize="0">
            <a:picLocks noGrp="1"/>
          </p:cNvPicPr>
          <p:nvPr>
            <p:ph type="body" idx="1"/>
          </p:nvPr>
        </p:nvPicPr>
        <p:blipFill rotWithShape="1">
          <a:blip r:embed="rId3">
            <a:alphaModFix/>
          </a:blip>
          <a:srcRect l="39109" t="18733" r="37754" b="35151"/>
          <a:stretch/>
        </p:blipFill>
        <p:spPr>
          <a:xfrm rot="-1020000">
            <a:off x="3956050" y="1357312"/>
            <a:ext cx="4433887" cy="4968875"/>
          </a:xfrm>
          <a:prstGeom prst="rect">
            <a:avLst/>
          </a:prstGeom>
          <a:noFill/>
          <a:ln>
            <a:noFill/>
          </a:ln>
        </p:spPr>
      </p:pic>
      <p:pic>
        <p:nvPicPr>
          <p:cNvPr id="131" name="Google Shape;131;p5"/>
          <p:cNvPicPr preferRelativeResize="0"/>
          <p:nvPr/>
        </p:nvPicPr>
        <p:blipFill rotWithShape="1">
          <a:blip r:embed="rId4">
            <a:alphaModFix/>
          </a:blip>
          <a:srcRect/>
          <a:stretch/>
        </p:blipFill>
        <p:spPr>
          <a:xfrm>
            <a:off x="468312" y="252412"/>
            <a:ext cx="2128837" cy="1881187"/>
          </a:xfrm>
          <a:prstGeom prst="rect">
            <a:avLst/>
          </a:prstGeom>
          <a:noFill/>
          <a:ln>
            <a:noFill/>
          </a:ln>
        </p:spPr>
      </p:pic>
      <p:sp>
        <p:nvSpPr>
          <p:cNvPr id="132" name="Google Shape;132;p5"/>
          <p:cNvSpPr/>
          <p:nvPr/>
        </p:nvSpPr>
        <p:spPr>
          <a:xfrm rot="-1610922">
            <a:off x="801568" y="1651608"/>
            <a:ext cx="5723039" cy="156966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D8A65D"/>
              </a:buClr>
              <a:buSzPts val="9600"/>
              <a:buFont typeface="Arial"/>
              <a:buNone/>
            </a:pPr>
            <a:r>
              <a:rPr lang="en-US" sz="9600" b="1" i="0" u="none" strike="noStrike" cap="none">
                <a:solidFill>
                  <a:srgbClr val="D8A65D"/>
                </a:solidFill>
                <a:latin typeface="Arial"/>
                <a:ea typeface="Arial"/>
                <a:cs typeface="Arial"/>
                <a:sym typeface="Arial"/>
              </a:rPr>
              <a:t>B.I.R.D.S.</a:t>
            </a:r>
            <a:endParaRPr sz="1400" b="0" i="0" u="none" strike="noStrike" cap="none">
              <a:solidFill>
                <a:srgbClr val="000000"/>
              </a:solidFill>
              <a:latin typeface="Arial"/>
              <a:ea typeface="Arial"/>
              <a:cs typeface="Arial"/>
              <a:sym typeface="Arial"/>
            </a:endParaRPr>
          </a:p>
        </p:txBody>
      </p:sp>
      <p:sp>
        <p:nvSpPr>
          <p:cNvPr id="133" name="Google Shape;133;p5"/>
          <p:cNvSpPr txBox="1"/>
          <p:nvPr/>
        </p:nvSpPr>
        <p:spPr>
          <a:xfrm>
            <a:off x="611187" y="5084762"/>
            <a:ext cx="4105275" cy="369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0" i="0" u="none" strike="noStrike" cap="none">
                <a:solidFill>
                  <a:schemeClr val="dk1"/>
                </a:solidFill>
                <a:latin typeface="Arial"/>
                <a:ea typeface="Arial"/>
                <a:cs typeface="Arial"/>
                <a:sym typeface="Arial"/>
              </a:rPr>
              <a:t>Behaviour system</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pic>
        <p:nvPicPr>
          <p:cNvPr id="138" name="Google Shape;138;p6"/>
          <p:cNvPicPr preferRelativeResize="0">
            <a:picLocks noGrp="1"/>
          </p:cNvPicPr>
          <p:nvPr>
            <p:ph type="body" idx="1"/>
          </p:nvPr>
        </p:nvPicPr>
        <p:blipFill rotWithShape="1">
          <a:blip r:embed="rId3">
            <a:alphaModFix/>
          </a:blip>
          <a:srcRect/>
          <a:stretch/>
        </p:blipFill>
        <p:spPr>
          <a:xfrm>
            <a:off x="395287" y="2695575"/>
            <a:ext cx="8353425" cy="1871662"/>
          </a:xfrm>
          <a:prstGeom prst="rect">
            <a:avLst/>
          </a:prstGeom>
          <a:noFill/>
          <a:ln>
            <a:noFill/>
          </a:ln>
        </p:spPr>
      </p:pic>
      <p:pic>
        <p:nvPicPr>
          <p:cNvPr id="139" name="Google Shape;139;p6"/>
          <p:cNvPicPr preferRelativeResize="0"/>
          <p:nvPr/>
        </p:nvPicPr>
        <p:blipFill rotWithShape="1">
          <a:blip r:embed="rId4">
            <a:alphaModFix/>
          </a:blip>
          <a:srcRect l="39109" t="18733" r="37754" b="35151"/>
          <a:stretch/>
        </p:blipFill>
        <p:spPr>
          <a:xfrm rot="-1020000">
            <a:off x="6364287" y="246062"/>
            <a:ext cx="1997075" cy="22383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pic>
        <p:nvPicPr>
          <p:cNvPr id="144" name="Google Shape;144;p7"/>
          <p:cNvPicPr preferRelativeResize="0"/>
          <p:nvPr/>
        </p:nvPicPr>
        <p:blipFill rotWithShape="1">
          <a:blip r:embed="rId3">
            <a:alphaModFix/>
          </a:blip>
          <a:srcRect/>
          <a:stretch/>
        </p:blipFill>
        <p:spPr>
          <a:xfrm>
            <a:off x="404812" y="2492375"/>
            <a:ext cx="8424862" cy="1944687"/>
          </a:xfrm>
          <a:prstGeom prst="rect">
            <a:avLst/>
          </a:prstGeom>
          <a:noFill/>
          <a:ln>
            <a:noFill/>
          </a:ln>
        </p:spPr>
      </p:pic>
      <p:pic>
        <p:nvPicPr>
          <p:cNvPr id="145" name="Google Shape;145;p7"/>
          <p:cNvPicPr preferRelativeResize="0"/>
          <p:nvPr/>
        </p:nvPicPr>
        <p:blipFill rotWithShape="1">
          <a:blip r:embed="rId4">
            <a:alphaModFix/>
          </a:blip>
          <a:srcRect l="39109" t="18733" r="37754" b="35151"/>
          <a:stretch/>
        </p:blipFill>
        <p:spPr>
          <a:xfrm rot="-1020000">
            <a:off x="6511925" y="230187"/>
            <a:ext cx="1997075" cy="22383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pic>
        <p:nvPicPr>
          <p:cNvPr id="150" name="Google Shape;150;p8"/>
          <p:cNvPicPr preferRelativeResize="0"/>
          <p:nvPr/>
        </p:nvPicPr>
        <p:blipFill rotWithShape="1">
          <a:blip r:embed="rId3">
            <a:alphaModFix/>
          </a:blip>
          <a:srcRect/>
          <a:stretch/>
        </p:blipFill>
        <p:spPr>
          <a:xfrm>
            <a:off x="271462" y="2565400"/>
            <a:ext cx="8431212" cy="2668587"/>
          </a:xfrm>
          <a:prstGeom prst="rect">
            <a:avLst/>
          </a:prstGeom>
          <a:noFill/>
          <a:ln>
            <a:noFill/>
          </a:ln>
        </p:spPr>
      </p:pic>
      <p:pic>
        <p:nvPicPr>
          <p:cNvPr id="151" name="Google Shape;151;p8"/>
          <p:cNvPicPr preferRelativeResize="0"/>
          <p:nvPr/>
        </p:nvPicPr>
        <p:blipFill rotWithShape="1">
          <a:blip r:embed="rId4">
            <a:alphaModFix/>
          </a:blip>
          <a:srcRect l="39109" t="18733" r="37754" b="35151"/>
          <a:stretch/>
        </p:blipFill>
        <p:spPr>
          <a:xfrm rot="-1020000">
            <a:off x="6364287" y="246062"/>
            <a:ext cx="1997075" cy="22383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9"/>
          <p:cNvPicPr preferRelativeResize="0">
            <a:picLocks noGrp="1"/>
          </p:cNvPicPr>
          <p:nvPr>
            <p:ph type="body" idx="1"/>
          </p:nvPr>
        </p:nvPicPr>
        <p:blipFill rotWithShape="1">
          <a:blip r:embed="rId3">
            <a:alphaModFix/>
          </a:blip>
          <a:srcRect/>
          <a:stretch/>
        </p:blipFill>
        <p:spPr>
          <a:xfrm>
            <a:off x="539750" y="2636837"/>
            <a:ext cx="8353425" cy="1368425"/>
          </a:xfrm>
          <a:prstGeom prst="rect">
            <a:avLst/>
          </a:prstGeom>
          <a:noFill/>
          <a:ln>
            <a:noFill/>
          </a:ln>
        </p:spPr>
      </p:pic>
      <p:pic>
        <p:nvPicPr>
          <p:cNvPr id="157" name="Google Shape;157;p9"/>
          <p:cNvPicPr preferRelativeResize="0"/>
          <p:nvPr/>
        </p:nvPicPr>
        <p:blipFill rotWithShape="1">
          <a:blip r:embed="rId4">
            <a:alphaModFix/>
          </a:blip>
          <a:srcRect l="39109" t="18733" r="37754" b="35151"/>
          <a:stretch/>
        </p:blipFill>
        <p:spPr>
          <a:xfrm rot="-1020000">
            <a:off x="6364287" y="246062"/>
            <a:ext cx="1997075" cy="22383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pic>
        <p:nvPicPr>
          <p:cNvPr id="162" name="Google Shape;162;p10"/>
          <p:cNvPicPr preferRelativeResize="0"/>
          <p:nvPr/>
        </p:nvPicPr>
        <p:blipFill rotWithShape="1">
          <a:blip r:embed="rId3">
            <a:alphaModFix/>
          </a:blip>
          <a:srcRect/>
          <a:stretch/>
        </p:blipFill>
        <p:spPr>
          <a:xfrm>
            <a:off x="468312" y="2208212"/>
            <a:ext cx="8207375" cy="24479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1"/>
          <p:cNvSpPr txBox="1">
            <a:spLocks noGrp="1"/>
          </p:cNvSpPr>
          <p:nvPr>
            <p:ph type="body" idx="4294967295"/>
          </p:nvPr>
        </p:nvSpPr>
        <p:spPr>
          <a:xfrm>
            <a:off x="476250" y="3933056"/>
            <a:ext cx="8229600" cy="2091688"/>
          </a:xfrm>
          <a:prstGeom prst="rect">
            <a:avLst/>
          </a:prstGeom>
          <a:noFill/>
          <a:ln>
            <a:noFill/>
          </a:ln>
        </p:spPr>
        <p:txBody>
          <a:bodyPr spcFirstLastPara="1" wrap="square" lIns="91425" tIns="45700" rIns="91425" bIns="45700" anchor="t" anchorCtr="0">
            <a:normAutofit fontScale="92500" lnSpcReduction="20000"/>
          </a:bodyPr>
          <a:lstStyle/>
          <a:p>
            <a:pPr marL="109728" marR="0" lvl="0" indent="0" algn="l" rtl="0">
              <a:lnSpc>
                <a:spcPct val="115000"/>
              </a:lnSpc>
              <a:spcBef>
                <a:spcPts val="0"/>
              </a:spcBef>
              <a:spcAft>
                <a:spcPts val="0"/>
              </a:spcAft>
              <a:buClr>
                <a:schemeClr val="accent1"/>
              </a:buClr>
              <a:buSzPct val="64998"/>
              <a:buFont typeface="Noto Sans Symbols"/>
              <a:buNone/>
            </a:pPr>
            <a:r>
              <a:rPr lang="en-US" sz="8000" b="1" i="0" u="none" strike="noStrike" cap="none">
                <a:solidFill>
                  <a:srgbClr val="381563"/>
                </a:solidFill>
                <a:latin typeface="Calibri"/>
                <a:ea typeface="Calibri"/>
                <a:cs typeface="Calibri"/>
                <a:sym typeface="Calibri"/>
              </a:rPr>
              <a:t>R</a:t>
            </a:r>
            <a:r>
              <a:rPr lang="en-US" sz="5400" b="0" i="0" u="none" strike="noStrike" cap="none">
                <a:solidFill>
                  <a:schemeClr val="dk1"/>
                </a:solidFill>
                <a:latin typeface="Calibri"/>
                <a:ea typeface="Calibri"/>
                <a:cs typeface="Calibri"/>
                <a:sym typeface="Calibri"/>
              </a:rPr>
              <a:t>1</a:t>
            </a:r>
            <a:r>
              <a:rPr lang="en-US" sz="2800" b="0" i="0" u="none" strike="noStrike" cap="none">
                <a:solidFill>
                  <a:schemeClr val="dk1"/>
                </a:solidFill>
                <a:latin typeface="Calibri"/>
                <a:ea typeface="Calibri"/>
                <a:cs typeface="Calibri"/>
                <a:sym typeface="Calibri"/>
              </a:rPr>
              <a:t>    Change behaviour choices now.</a:t>
            </a:r>
            <a:endParaRPr sz="12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518"/>
              </a:spcBef>
              <a:spcAft>
                <a:spcPts val="0"/>
              </a:spcAft>
              <a:buClr>
                <a:schemeClr val="accent1"/>
              </a:buClr>
              <a:buSzPct val="65000"/>
              <a:buFont typeface="Noto Sans Symbols"/>
              <a:buChar char="■"/>
            </a:pPr>
            <a:r>
              <a:rPr lang="en-US" sz="2800" b="0" i="0" u="none" strike="noStrike" cap="none">
                <a:solidFill>
                  <a:schemeClr val="dk1"/>
                </a:solidFill>
                <a:latin typeface="Calibri"/>
                <a:ea typeface="Calibri"/>
                <a:cs typeface="Calibri"/>
                <a:sym typeface="Calibri"/>
              </a:rPr>
              <a:t>Do you need support to restore your behaviour in line with expectations?</a:t>
            </a:r>
            <a:endParaRPr sz="1200" b="0" i="0" u="none" strike="noStrike" cap="none">
              <a:solidFill>
                <a:schemeClr val="dk1"/>
              </a:solidFill>
              <a:latin typeface="Calibri"/>
              <a:ea typeface="Calibri"/>
              <a:cs typeface="Calibri"/>
              <a:sym typeface="Calibri"/>
            </a:endParaRPr>
          </a:p>
          <a:p>
            <a:pPr marL="342900" marR="0" lvl="0" indent="-228361" algn="l" rtl="0">
              <a:lnSpc>
                <a:spcPct val="115000"/>
              </a:lnSpc>
              <a:spcBef>
                <a:spcPts val="555"/>
              </a:spcBef>
              <a:spcAft>
                <a:spcPts val="0"/>
              </a:spcAft>
              <a:buClr>
                <a:schemeClr val="accent1"/>
              </a:buClr>
              <a:buSzPct val="64999"/>
              <a:buFont typeface="Noto Sans Symbols"/>
              <a:buNone/>
            </a:pPr>
            <a:endParaRPr sz="3000" b="0" i="0" u="none" strike="noStrike" cap="none">
              <a:solidFill>
                <a:schemeClr val="dk1"/>
              </a:solidFill>
              <a:latin typeface="Arial"/>
              <a:ea typeface="Arial"/>
              <a:cs typeface="Arial"/>
              <a:sym typeface="Arial"/>
            </a:endParaRPr>
          </a:p>
        </p:txBody>
      </p:sp>
      <p:sp>
        <p:nvSpPr>
          <p:cNvPr id="168" name="Google Shape;168;p11"/>
          <p:cNvSpPr txBox="1"/>
          <p:nvPr/>
        </p:nvSpPr>
        <p:spPr>
          <a:xfrm rot="-960000">
            <a:off x="1612900" y="609600"/>
            <a:ext cx="4105275" cy="1673225"/>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7200"/>
              <a:buFont typeface="Calibri"/>
              <a:buNone/>
            </a:pPr>
            <a:r>
              <a:rPr lang="en-US" sz="7200" b="1" i="0" u="none" strike="noStrike" cap="none">
                <a:solidFill>
                  <a:schemeClr val="dk1"/>
                </a:solidFill>
                <a:latin typeface="Calibri"/>
                <a:ea typeface="Calibri"/>
                <a:cs typeface="Calibri"/>
                <a:sym typeface="Calibri"/>
              </a:rPr>
              <a:t>B.I.R.D.S</a:t>
            </a:r>
            <a:endParaRPr sz="1400" b="0" i="0" u="none" strike="noStrike" cap="none">
              <a:solidFill>
                <a:srgbClr val="000000"/>
              </a:solidFill>
              <a:latin typeface="Arial"/>
              <a:ea typeface="Arial"/>
              <a:cs typeface="Arial"/>
              <a:sym typeface="Arial"/>
            </a:endParaRPr>
          </a:p>
        </p:txBody>
      </p:sp>
      <p:sp>
        <p:nvSpPr>
          <p:cNvPr id="169" name="Google Shape;169;p11"/>
          <p:cNvSpPr txBox="1"/>
          <p:nvPr/>
        </p:nvSpPr>
        <p:spPr>
          <a:xfrm>
            <a:off x="1019175" y="609600"/>
            <a:ext cx="2028825" cy="466725"/>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200"/>
              <a:buFont typeface="Comic Sans MS"/>
              <a:buNone/>
            </a:pPr>
            <a:r>
              <a:rPr lang="en-US" sz="2200" b="0" i="0" u="none" strike="noStrike" cap="none">
                <a:solidFill>
                  <a:schemeClr val="dk1"/>
                </a:solidFill>
                <a:latin typeface="Comic Sans MS"/>
                <a:ea typeface="Comic Sans MS"/>
                <a:cs typeface="Comic Sans MS"/>
                <a:sym typeface="Comic Sans MS"/>
              </a:rPr>
              <a:t>We are </a:t>
            </a:r>
            <a:r>
              <a:rPr lang="en-US" sz="2200" b="0" i="0" u="sng" strike="noStrike" cap="none">
                <a:solidFill>
                  <a:schemeClr val="dk1"/>
                </a:solidFill>
                <a:latin typeface="Comic Sans MS"/>
                <a:ea typeface="Comic Sans MS"/>
                <a:cs typeface="Comic Sans MS"/>
                <a:sym typeface="Comic Sans MS"/>
              </a:rPr>
              <a:t>all</a:t>
            </a:r>
            <a:r>
              <a:rPr lang="en-US" sz="2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pic>
        <p:nvPicPr>
          <p:cNvPr id="170" name="Google Shape;170;p11"/>
          <p:cNvPicPr preferRelativeResize="0"/>
          <p:nvPr/>
        </p:nvPicPr>
        <p:blipFill rotWithShape="1">
          <a:blip r:embed="rId3">
            <a:alphaModFix/>
          </a:blip>
          <a:srcRect l="39109" t="18733" r="37754" b="35151"/>
          <a:stretch/>
        </p:blipFill>
        <p:spPr>
          <a:xfrm>
            <a:off x="7058025" y="609600"/>
            <a:ext cx="1997075" cy="2238375"/>
          </a:xfrm>
          <a:prstGeom prst="rect">
            <a:avLst/>
          </a:prstGeom>
          <a:noFill/>
          <a:ln>
            <a:noFill/>
          </a:ln>
        </p:spPr>
      </p:pic>
      <p:sp>
        <p:nvSpPr>
          <p:cNvPr id="171" name="Google Shape;171;p11"/>
          <p:cNvSpPr txBox="1"/>
          <p:nvPr/>
        </p:nvSpPr>
        <p:spPr>
          <a:xfrm>
            <a:off x="152400" y="1524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72" name="Google Shape;172;p11"/>
          <p:cNvSpPr txBox="1"/>
          <p:nvPr/>
        </p:nvSpPr>
        <p:spPr>
          <a:xfrm>
            <a:off x="152400" y="1196975"/>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800"/>
              <a:buFont typeface="Arial"/>
              <a:buNone/>
            </a:pPr>
            <a:br>
              <a:rPr lang="en-US" sz="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omic Sans MS"/>
              <a:buNone/>
            </a:pPr>
            <a:r>
              <a:rPr lang="en-US" sz="1100" b="0" i="0" u="none" strike="noStrike" cap="none">
                <a:solidFill>
                  <a:schemeClr val="dk1"/>
                </a:solidFill>
                <a:latin typeface="Comic Sans MS"/>
                <a:ea typeface="Comic Sans MS"/>
                <a:cs typeface="Comic Sans MS"/>
                <a:sym typeface="Comic Sans MS"/>
              </a:rPr>
              <a:t>	</a:t>
            </a:r>
            <a:endParaRPr sz="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Arial"/>
              <a:ea typeface="Arial"/>
              <a:cs typeface="Arial"/>
              <a:sym typeface="Arial"/>
            </a:endParaRPr>
          </a:p>
        </p:txBody>
      </p:sp>
      <p:sp>
        <p:nvSpPr>
          <p:cNvPr id="173" name="Google Shape;173;p11"/>
          <p:cNvSpPr txBox="1"/>
          <p:nvPr/>
        </p:nvSpPr>
        <p:spPr>
          <a:xfrm>
            <a:off x="152400" y="6096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174" name="Google Shape;174;p11"/>
          <p:cNvPicPr preferRelativeResize="0"/>
          <p:nvPr/>
        </p:nvPicPr>
        <p:blipFill rotWithShape="1">
          <a:blip r:embed="rId4">
            <a:alphaModFix/>
          </a:blip>
          <a:srcRect/>
          <a:stretch/>
        </p:blipFill>
        <p:spPr>
          <a:xfrm>
            <a:off x="1463675" y="2205037"/>
            <a:ext cx="5594350" cy="1809750"/>
          </a:xfrm>
          <a:prstGeom prst="rect">
            <a:avLst/>
          </a:prstGeom>
          <a:noFill/>
          <a:ln>
            <a:noFill/>
          </a:ln>
        </p:spPr>
      </p:pic>
      <p:pic>
        <p:nvPicPr>
          <p:cNvPr id="175" name="Google Shape;175;p11"/>
          <p:cNvPicPr preferRelativeResize="0"/>
          <p:nvPr/>
        </p:nvPicPr>
        <p:blipFill rotWithShape="1">
          <a:blip r:embed="rId5">
            <a:alphaModFix/>
          </a:blip>
          <a:srcRect/>
          <a:stretch/>
        </p:blipFill>
        <p:spPr>
          <a:xfrm>
            <a:off x="5098385" y="303847"/>
            <a:ext cx="1783052" cy="156866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12"/>
          <p:cNvSpPr txBox="1"/>
          <p:nvPr/>
        </p:nvSpPr>
        <p:spPr>
          <a:xfrm rot="-960000">
            <a:off x="1612900" y="609600"/>
            <a:ext cx="4105275" cy="1673225"/>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7200"/>
              <a:buFont typeface="Calibri"/>
              <a:buNone/>
            </a:pPr>
            <a:r>
              <a:rPr lang="en-US" sz="7200" b="1" i="0" u="none" strike="noStrike" cap="none">
                <a:solidFill>
                  <a:schemeClr val="dk1"/>
                </a:solidFill>
                <a:latin typeface="Calibri"/>
                <a:ea typeface="Calibri"/>
                <a:cs typeface="Calibri"/>
                <a:sym typeface="Calibri"/>
              </a:rPr>
              <a:t>B.I.R.D.S</a:t>
            </a:r>
            <a:endParaRPr sz="1400" b="0" i="0" u="none" strike="noStrike" cap="none">
              <a:solidFill>
                <a:srgbClr val="000000"/>
              </a:solidFill>
              <a:latin typeface="Arial"/>
              <a:ea typeface="Arial"/>
              <a:cs typeface="Arial"/>
              <a:sym typeface="Arial"/>
            </a:endParaRPr>
          </a:p>
        </p:txBody>
      </p:sp>
      <p:sp>
        <p:nvSpPr>
          <p:cNvPr id="181" name="Google Shape;181;p12"/>
          <p:cNvSpPr txBox="1"/>
          <p:nvPr/>
        </p:nvSpPr>
        <p:spPr>
          <a:xfrm>
            <a:off x="1019175" y="609600"/>
            <a:ext cx="2028825" cy="466725"/>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200"/>
              <a:buFont typeface="Comic Sans MS"/>
              <a:buNone/>
            </a:pPr>
            <a:r>
              <a:rPr lang="en-US" sz="2200" b="0" i="0" u="none" strike="noStrike" cap="none">
                <a:solidFill>
                  <a:schemeClr val="dk1"/>
                </a:solidFill>
                <a:latin typeface="Comic Sans MS"/>
                <a:ea typeface="Comic Sans MS"/>
                <a:cs typeface="Comic Sans MS"/>
                <a:sym typeface="Comic Sans MS"/>
              </a:rPr>
              <a:t>We are </a:t>
            </a:r>
            <a:r>
              <a:rPr lang="en-US" sz="2200" b="0" i="0" u="sng" strike="noStrike" cap="none">
                <a:solidFill>
                  <a:schemeClr val="dk1"/>
                </a:solidFill>
                <a:latin typeface="Comic Sans MS"/>
                <a:ea typeface="Comic Sans MS"/>
                <a:cs typeface="Comic Sans MS"/>
                <a:sym typeface="Comic Sans MS"/>
              </a:rPr>
              <a:t>all</a:t>
            </a:r>
            <a:r>
              <a:rPr lang="en-US" sz="2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pic>
        <p:nvPicPr>
          <p:cNvPr id="182" name="Google Shape;182;p12"/>
          <p:cNvPicPr preferRelativeResize="0"/>
          <p:nvPr/>
        </p:nvPicPr>
        <p:blipFill rotWithShape="1">
          <a:blip r:embed="rId3">
            <a:alphaModFix/>
          </a:blip>
          <a:srcRect l="39109" t="18733" r="37754" b="35151"/>
          <a:stretch/>
        </p:blipFill>
        <p:spPr>
          <a:xfrm>
            <a:off x="7058025" y="609600"/>
            <a:ext cx="1997075" cy="2238375"/>
          </a:xfrm>
          <a:prstGeom prst="rect">
            <a:avLst/>
          </a:prstGeom>
          <a:noFill/>
          <a:ln>
            <a:noFill/>
          </a:ln>
        </p:spPr>
      </p:pic>
      <p:sp>
        <p:nvSpPr>
          <p:cNvPr id="183" name="Google Shape;183;p12"/>
          <p:cNvSpPr txBox="1"/>
          <p:nvPr/>
        </p:nvSpPr>
        <p:spPr>
          <a:xfrm>
            <a:off x="152400" y="1524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4" name="Google Shape;184;p12"/>
          <p:cNvSpPr txBox="1"/>
          <p:nvPr/>
        </p:nvSpPr>
        <p:spPr>
          <a:xfrm>
            <a:off x="152400" y="1196975"/>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800"/>
              <a:buFont typeface="Arial"/>
              <a:buNone/>
            </a:pPr>
            <a:br>
              <a:rPr lang="en-US" sz="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omic Sans MS"/>
              <a:buNone/>
            </a:pPr>
            <a:r>
              <a:rPr lang="en-US" sz="1100" b="0" i="0" u="none" strike="noStrike" cap="none">
                <a:solidFill>
                  <a:schemeClr val="dk1"/>
                </a:solidFill>
                <a:latin typeface="Comic Sans MS"/>
                <a:ea typeface="Comic Sans MS"/>
                <a:cs typeface="Comic Sans MS"/>
                <a:sym typeface="Comic Sans MS"/>
              </a:rPr>
              <a:t>	</a:t>
            </a:r>
            <a:endParaRPr sz="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Arial"/>
              <a:ea typeface="Arial"/>
              <a:cs typeface="Arial"/>
              <a:sym typeface="Arial"/>
            </a:endParaRPr>
          </a:p>
        </p:txBody>
      </p:sp>
      <p:sp>
        <p:nvSpPr>
          <p:cNvPr id="185" name="Google Shape;185;p12"/>
          <p:cNvSpPr txBox="1"/>
          <p:nvPr/>
        </p:nvSpPr>
        <p:spPr>
          <a:xfrm>
            <a:off x="152400" y="6096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86" name="Google Shape;186;p12"/>
          <p:cNvSpPr txBox="1">
            <a:spLocks noGrp="1"/>
          </p:cNvSpPr>
          <p:nvPr>
            <p:ph type="body" idx="4294967295"/>
          </p:nvPr>
        </p:nvSpPr>
        <p:spPr>
          <a:xfrm>
            <a:off x="323528" y="2492897"/>
            <a:ext cx="8229600" cy="2880320"/>
          </a:xfrm>
          <a:prstGeom prst="rect">
            <a:avLst/>
          </a:prstGeom>
          <a:noFill/>
          <a:ln>
            <a:noFill/>
          </a:ln>
        </p:spPr>
        <p:txBody>
          <a:bodyPr spcFirstLastPara="1" wrap="square" lIns="91425" tIns="45700" rIns="91425" bIns="45700" anchor="t" anchorCtr="0">
            <a:noAutofit/>
          </a:bodyPr>
          <a:lstStyle/>
          <a:p>
            <a:pPr marL="457200" marR="0" lvl="0" indent="0" algn="l" rtl="0">
              <a:lnSpc>
                <a:spcPct val="115000"/>
              </a:lnSpc>
              <a:spcBef>
                <a:spcPts val="0"/>
              </a:spcBef>
              <a:spcAft>
                <a:spcPts val="0"/>
              </a:spcAft>
              <a:buClr>
                <a:schemeClr val="accent1"/>
              </a:buClr>
              <a:buSzPts val="5200"/>
              <a:buFont typeface="Noto Sans Symbols"/>
              <a:buNone/>
            </a:pPr>
            <a:r>
              <a:rPr lang="en-US" sz="8000" b="1" i="0" u="none" strike="noStrike" cap="none">
                <a:solidFill>
                  <a:srgbClr val="381563"/>
                </a:solidFill>
                <a:latin typeface="Calibri"/>
                <a:ea typeface="Calibri"/>
                <a:cs typeface="Calibri"/>
                <a:sym typeface="Calibri"/>
              </a:rPr>
              <a:t>R</a:t>
            </a:r>
            <a:r>
              <a:rPr lang="en-US" sz="5400" b="0" i="0" u="none" strike="noStrike" cap="none">
                <a:solidFill>
                  <a:schemeClr val="dk1"/>
                </a:solidFill>
                <a:latin typeface="Calibri"/>
                <a:ea typeface="Calibri"/>
                <a:cs typeface="Calibri"/>
                <a:sym typeface="Calibri"/>
              </a:rPr>
              <a:t>2	 </a:t>
            </a:r>
            <a:r>
              <a:rPr lang="en-US" sz="2800" b="0" i="0" u="none" strike="noStrike" cap="none">
                <a:solidFill>
                  <a:schemeClr val="dk1"/>
                </a:solidFill>
                <a:latin typeface="Calibri"/>
                <a:ea typeface="Calibri"/>
                <a:cs typeface="Calibri"/>
                <a:sym typeface="Calibri"/>
              </a:rPr>
              <a:t>BIRDS can’t learn – Time out. </a:t>
            </a:r>
            <a:endParaRPr sz="12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1560"/>
              </a:spcBef>
              <a:spcAft>
                <a:spcPts val="0"/>
              </a:spcAft>
              <a:buClr>
                <a:schemeClr val="accent1"/>
              </a:buClr>
              <a:buSzPts val="1820"/>
              <a:buFont typeface="Noto Sans Symbols"/>
              <a:buChar char="■"/>
            </a:pPr>
            <a:r>
              <a:rPr lang="en-US" sz="2800" b="0" i="0" u="none" strike="noStrike" cap="none">
                <a:solidFill>
                  <a:schemeClr val="dk1"/>
                </a:solidFill>
                <a:latin typeface="Calibri"/>
                <a:ea typeface="Calibri"/>
                <a:cs typeface="Calibri"/>
                <a:sym typeface="Calibri"/>
              </a:rPr>
              <a:t>Work at reflection station. Complete work at playtime.</a:t>
            </a:r>
            <a:endParaRPr sz="1200" b="0" i="0" u="none" strike="noStrike" cap="none">
              <a:solidFill>
                <a:schemeClr val="dk1"/>
              </a:solidFill>
              <a:latin typeface="Calibri"/>
              <a:ea typeface="Calibri"/>
              <a:cs typeface="Calibri"/>
              <a:sym typeface="Calibri"/>
            </a:endParaRPr>
          </a:p>
          <a:p>
            <a:pPr marL="342900" marR="0" lvl="0" indent="-219075" algn="l" rtl="0">
              <a:lnSpc>
                <a:spcPct val="100000"/>
              </a:lnSpc>
              <a:spcBef>
                <a:spcPts val="1600"/>
              </a:spcBef>
              <a:spcAft>
                <a:spcPts val="0"/>
              </a:spcAft>
              <a:buClr>
                <a:schemeClr val="accent1"/>
              </a:buClr>
              <a:buSzPts val="1950"/>
              <a:buFont typeface="Noto Sans Symbols"/>
              <a:buNone/>
            </a:pPr>
            <a:endParaRPr sz="3000" b="0" i="0" u="none" strike="noStrike" cap="none">
              <a:solidFill>
                <a:schemeClr val="dk1"/>
              </a:solidFill>
              <a:latin typeface="Arial"/>
              <a:ea typeface="Arial"/>
              <a:cs typeface="Arial"/>
              <a:sym typeface="Arial"/>
            </a:endParaRPr>
          </a:p>
        </p:txBody>
      </p:sp>
      <p:pic>
        <p:nvPicPr>
          <p:cNvPr id="187" name="Google Shape;187;p12"/>
          <p:cNvPicPr preferRelativeResize="0"/>
          <p:nvPr/>
        </p:nvPicPr>
        <p:blipFill rotWithShape="1">
          <a:blip r:embed="rId4">
            <a:alphaModFix/>
          </a:blip>
          <a:srcRect/>
          <a:stretch/>
        </p:blipFill>
        <p:spPr>
          <a:xfrm>
            <a:off x="5165585" y="394509"/>
            <a:ext cx="1648652" cy="145042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13"/>
          <p:cNvSpPr txBox="1"/>
          <p:nvPr/>
        </p:nvSpPr>
        <p:spPr>
          <a:xfrm rot="-960000">
            <a:off x="1168400" y="666750"/>
            <a:ext cx="4105275" cy="1673225"/>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7200"/>
              <a:buFont typeface="Calibri"/>
              <a:buNone/>
            </a:pPr>
            <a:r>
              <a:rPr lang="en-US" sz="7200" b="1" i="0" u="none" strike="noStrike" cap="none">
                <a:solidFill>
                  <a:schemeClr val="dk1"/>
                </a:solidFill>
                <a:latin typeface="Calibri"/>
                <a:ea typeface="Calibri"/>
                <a:cs typeface="Calibri"/>
                <a:sym typeface="Calibri"/>
              </a:rPr>
              <a:t>B.I.R.D.S</a:t>
            </a:r>
            <a:endParaRPr sz="1400" b="0" i="0" u="none" strike="noStrike" cap="none">
              <a:solidFill>
                <a:srgbClr val="000000"/>
              </a:solidFill>
              <a:latin typeface="Arial"/>
              <a:ea typeface="Arial"/>
              <a:cs typeface="Arial"/>
              <a:sym typeface="Arial"/>
            </a:endParaRPr>
          </a:p>
        </p:txBody>
      </p:sp>
      <p:sp>
        <p:nvSpPr>
          <p:cNvPr id="193" name="Google Shape;193;p13"/>
          <p:cNvSpPr txBox="1"/>
          <p:nvPr/>
        </p:nvSpPr>
        <p:spPr>
          <a:xfrm>
            <a:off x="1019175" y="609600"/>
            <a:ext cx="2028825" cy="466725"/>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200"/>
              <a:buFont typeface="Comic Sans MS"/>
              <a:buNone/>
            </a:pPr>
            <a:r>
              <a:rPr lang="en-US" sz="2200" b="0" i="0" u="none" strike="noStrike" cap="none">
                <a:solidFill>
                  <a:schemeClr val="dk1"/>
                </a:solidFill>
                <a:latin typeface="Comic Sans MS"/>
                <a:ea typeface="Comic Sans MS"/>
                <a:cs typeface="Comic Sans MS"/>
                <a:sym typeface="Comic Sans MS"/>
              </a:rPr>
              <a:t>We are </a:t>
            </a:r>
            <a:r>
              <a:rPr lang="en-US" sz="2200" b="0" i="0" u="sng" strike="noStrike" cap="none">
                <a:solidFill>
                  <a:schemeClr val="dk1"/>
                </a:solidFill>
                <a:latin typeface="Comic Sans MS"/>
                <a:ea typeface="Comic Sans MS"/>
                <a:cs typeface="Comic Sans MS"/>
                <a:sym typeface="Comic Sans MS"/>
              </a:rPr>
              <a:t>all</a:t>
            </a:r>
            <a:r>
              <a:rPr lang="en-US" sz="2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pic>
        <p:nvPicPr>
          <p:cNvPr id="194" name="Google Shape;194;p13"/>
          <p:cNvPicPr preferRelativeResize="0"/>
          <p:nvPr/>
        </p:nvPicPr>
        <p:blipFill rotWithShape="1">
          <a:blip r:embed="rId3">
            <a:alphaModFix/>
          </a:blip>
          <a:srcRect l="39109" t="18733" r="37754" b="35151"/>
          <a:stretch/>
        </p:blipFill>
        <p:spPr>
          <a:xfrm>
            <a:off x="7292975" y="3716337"/>
            <a:ext cx="1863725" cy="2089150"/>
          </a:xfrm>
          <a:prstGeom prst="rect">
            <a:avLst/>
          </a:prstGeom>
          <a:noFill/>
          <a:ln>
            <a:noFill/>
          </a:ln>
        </p:spPr>
      </p:pic>
      <p:sp>
        <p:nvSpPr>
          <p:cNvPr id="195" name="Google Shape;195;p13"/>
          <p:cNvSpPr txBox="1"/>
          <p:nvPr/>
        </p:nvSpPr>
        <p:spPr>
          <a:xfrm>
            <a:off x="152400" y="1524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6" name="Google Shape;196;p13"/>
          <p:cNvSpPr txBox="1"/>
          <p:nvPr/>
        </p:nvSpPr>
        <p:spPr>
          <a:xfrm>
            <a:off x="152400" y="1196975"/>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800"/>
              <a:buFont typeface="Arial"/>
              <a:buNone/>
            </a:pPr>
            <a:br>
              <a:rPr lang="en-US" sz="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omic Sans MS"/>
              <a:buNone/>
            </a:pPr>
            <a:r>
              <a:rPr lang="en-US" sz="1100" b="0" i="0" u="none" strike="noStrike" cap="none">
                <a:solidFill>
                  <a:schemeClr val="dk1"/>
                </a:solidFill>
                <a:latin typeface="Comic Sans MS"/>
                <a:ea typeface="Comic Sans MS"/>
                <a:cs typeface="Comic Sans MS"/>
                <a:sym typeface="Comic Sans MS"/>
              </a:rPr>
              <a:t>	</a:t>
            </a:r>
            <a:endParaRPr sz="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Arial"/>
              <a:ea typeface="Arial"/>
              <a:cs typeface="Arial"/>
              <a:sym typeface="Arial"/>
            </a:endParaRPr>
          </a:p>
        </p:txBody>
      </p:sp>
      <p:sp>
        <p:nvSpPr>
          <p:cNvPr id="197" name="Google Shape;197;p13"/>
          <p:cNvSpPr txBox="1"/>
          <p:nvPr/>
        </p:nvSpPr>
        <p:spPr>
          <a:xfrm>
            <a:off x="152400" y="6096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198" name="Google Shape;198;p13"/>
          <p:cNvSpPr txBox="1">
            <a:spLocks noGrp="1"/>
          </p:cNvSpPr>
          <p:nvPr>
            <p:ph type="body" idx="4294967295"/>
          </p:nvPr>
        </p:nvSpPr>
        <p:spPr>
          <a:xfrm>
            <a:off x="323528" y="2005667"/>
            <a:ext cx="8229600" cy="3514395"/>
          </a:xfrm>
          <a:prstGeom prst="rect">
            <a:avLst/>
          </a:prstGeom>
          <a:noFill/>
          <a:ln>
            <a:noFill/>
          </a:ln>
        </p:spPr>
        <p:txBody>
          <a:bodyPr spcFirstLastPara="1" wrap="square" lIns="91425" tIns="45700" rIns="91425" bIns="45700" anchor="t" anchorCtr="0">
            <a:noAutofit/>
          </a:bodyPr>
          <a:lstStyle/>
          <a:p>
            <a:pPr marL="201168" marR="0" lvl="0" indent="0" algn="l" rtl="0">
              <a:lnSpc>
                <a:spcPct val="115000"/>
              </a:lnSpc>
              <a:spcBef>
                <a:spcPts val="0"/>
              </a:spcBef>
              <a:spcAft>
                <a:spcPts val="0"/>
              </a:spcAft>
              <a:buClr>
                <a:schemeClr val="accent1"/>
              </a:buClr>
              <a:buSzPts val="3510"/>
              <a:buFont typeface="Noto Sans Symbols"/>
              <a:buNone/>
            </a:pPr>
            <a:r>
              <a:rPr lang="en-US" sz="5400" b="1" i="0" u="none" strike="noStrike" cap="none">
                <a:solidFill>
                  <a:srgbClr val="381563"/>
                </a:solidFill>
                <a:latin typeface="Calibri"/>
                <a:ea typeface="Calibri"/>
                <a:cs typeface="Calibri"/>
                <a:sym typeface="Calibri"/>
              </a:rPr>
              <a:t>R</a:t>
            </a:r>
            <a:r>
              <a:rPr lang="en-US" sz="5400" b="0" i="0" u="none" strike="noStrike" cap="none">
                <a:solidFill>
                  <a:schemeClr val="dk1"/>
                </a:solidFill>
                <a:latin typeface="Calibri"/>
                <a:ea typeface="Calibri"/>
                <a:cs typeface="Calibri"/>
                <a:sym typeface="Calibri"/>
              </a:rPr>
              <a:t>3</a:t>
            </a:r>
            <a:r>
              <a:rPr lang="en-US" sz="2800" b="0" i="0" u="none" strike="noStrike" cap="none">
                <a:solidFill>
                  <a:schemeClr val="dk1"/>
                </a:solidFill>
                <a:latin typeface="Calibri"/>
                <a:ea typeface="Calibri"/>
                <a:cs typeface="Calibri"/>
                <a:sym typeface="Calibri"/>
              </a:rPr>
              <a:t> BIRDS can’t learn/aren’t safe – Move out. </a:t>
            </a:r>
            <a:endParaRPr/>
          </a:p>
          <a:p>
            <a:pPr marL="342900" marR="0" lvl="0" indent="-342900" algn="l" rtl="0">
              <a:lnSpc>
                <a:spcPct val="115000"/>
              </a:lnSpc>
              <a:spcBef>
                <a:spcPts val="1560"/>
              </a:spcBef>
              <a:spcAft>
                <a:spcPts val="0"/>
              </a:spcAft>
              <a:buClr>
                <a:schemeClr val="accent1"/>
              </a:buClr>
              <a:buSzPts val="1820"/>
              <a:buFont typeface="Noto Sans Symbols"/>
              <a:buChar char="■"/>
            </a:pPr>
            <a:r>
              <a:rPr lang="en-US" sz="2800" b="0" i="0" u="none" strike="noStrike" cap="none">
                <a:solidFill>
                  <a:schemeClr val="dk1"/>
                </a:solidFill>
                <a:latin typeface="Calibri"/>
                <a:ea typeface="Calibri"/>
                <a:cs typeface="Calibri"/>
                <a:sym typeface="Calibri"/>
              </a:rPr>
              <a:t>Move to another classroom with a 15 minute timer. A phone call will be made home to parent/carers to explain that learning is being affected.</a:t>
            </a:r>
            <a:endParaRPr/>
          </a:p>
          <a:p>
            <a:pPr marL="342900" marR="0" lvl="0" indent="-342900" algn="l" rtl="0">
              <a:lnSpc>
                <a:spcPct val="100000"/>
              </a:lnSpc>
              <a:spcBef>
                <a:spcPts val="1560"/>
              </a:spcBef>
              <a:spcAft>
                <a:spcPts val="0"/>
              </a:spcAft>
              <a:buClr>
                <a:schemeClr val="accent1"/>
              </a:buClr>
              <a:buSzPts val="1820"/>
              <a:buFont typeface="Noto Sans Symbols"/>
              <a:buChar char="■"/>
            </a:pPr>
            <a:r>
              <a:rPr lang="en-US" sz="2800" b="0" i="0" u="none" strike="noStrike" cap="none">
                <a:solidFill>
                  <a:schemeClr val="dk1"/>
                </a:solidFill>
                <a:latin typeface="Calibri"/>
                <a:ea typeface="Calibri"/>
                <a:cs typeface="Calibri"/>
                <a:sym typeface="Calibri"/>
              </a:rPr>
              <a:t>Complete work at playtime and part of lunchtime Only re-enter the classroom after completing restoring 	your behaviour.</a:t>
            </a:r>
            <a:endParaRPr sz="2800" b="0" i="0" u="none" strike="noStrike" cap="none">
              <a:solidFill>
                <a:schemeClr val="dk1"/>
              </a:solidFill>
              <a:latin typeface="Calibri"/>
              <a:ea typeface="Calibri"/>
              <a:cs typeface="Calibri"/>
              <a:sym typeface="Calibri"/>
            </a:endParaRPr>
          </a:p>
        </p:txBody>
      </p:sp>
      <p:sp>
        <p:nvSpPr>
          <p:cNvPr id="199" name="Google Shape;199;p13"/>
          <p:cNvSpPr txBox="1"/>
          <p:nvPr/>
        </p:nvSpPr>
        <p:spPr>
          <a:xfrm>
            <a:off x="4146550" y="1416050"/>
            <a:ext cx="4845050" cy="1047750"/>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chemeClr val="dk1"/>
              </a:buClr>
              <a:buSzPts val="1800"/>
              <a:buFont typeface="Noto Sans Symbols"/>
              <a:buChar char="∙"/>
            </a:pPr>
            <a:r>
              <a:rPr lang="en-US" sz="1800" b="1" i="0" u="none" strike="noStrike" cap="none">
                <a:solidFill>
                  <a:schemeClr val="dk1"/>
                </a:solidFill>
                <a:latin typeface="Comic Sans MS"/>
                <a:ea typeface="Comic Sans MS"/>
                <a:cs typeface="Comic Sans MS"/>
                <a:sym typeface="Comic Sans MS"/>
              </a:rPr>
              <a:t>Preventing the teacher from teaching </a:t>
            </a:r>
            <a:endParaRPr sz="18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0"/>
              </a:spcBef>
              <a:spcAft>
                <a:spcPts val="0"/>
              </a:spcAft>
              <a:buClr>
                <a:schemeClr val="dk1"/>
              </a:buClr>
              <a:buSzPts val="1800"/>
              <a:buFont typeface="Noto Sans Symbols"/>
              <a:buChar char="∙"/>
            </a:pPr>
            <a:r>
              <a:rPr lang="en-US" sz="1800" b="1" i="0" u="none" strike="noStrike" cap="none">
                <a:solidFill>
                  <a:schemeClr val="dk1"/>
                </a:solidFill>
                <a:latin typeface="Comic Sans MS"/>
                <a:ea typeface="Comic Sans MS"/>
                <a:cs typeface="Comic Sans MS"/>
                <a:sym typeface="Comic Sans MS"/>
              </a:rPr>
              <a:t>Preventing BIRDS from ‘growing their brains’. </a:t>
            </a:r>
            <a:endParaRPr sz="1400" b="0" i="0" u="none" strike="noStrike" cap="none">
              <a:solidFill>
                <a:srgbClr val="000000"/>
              </a:solidFill>
              <a:latin typeface="Arial"/>
              <a:ea typeface="Arial"/>
              <a:cs typeface="Arial"/>
              <a:sym typeface="Arial"/>
            </a:endParaRPr>
          </a:p>
        </p:txBody>
      </p:sp>
      <p:pic>
        <p:nvPicPr>
          <p:cNvPr id="200" name="Google Shape;200;p13"/>
          <p:cNvPicPr preferRelativeResize="0"/>
          <p:nvPr/>
        </p:nvPicPr>
        <p:blipFill rotWithShape="1">
          <a:blip r:embed="rId4">
            <a:alphaModFix/>
          </a:blip>
          <a:srcRect/>
          <a:stretch/>
        </p:blipFill>
        <p:spPr>
          <a:xfrm>
            <a:off x="4680957" y="238058"/>
            <a:ext cx="1310161" cy="115263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4"/>
          <p:cNvSpPr txBox="1"/>
          <p:nvPr/>
        </p:nvSpPr>
        <p:spPr>
          <a:xfrm rot="-960000">
            <a:off x="1612900" y="609600"/>
            <a:ext cx="4105275" cy="1673225"/>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7200"/>
              <a:buFont typeface="Calibri"/>
              <a:buNone/>
            </a:pPr>
            <a:r>
              <a:rPr lang="en-US" sz="7200" b="1" i="0" u="none" strike="noStrike" cap="none">
                <a:solidFill>
                  <a:schemeClr val="dk1"/>
                </a:solidFill>
                <a:latin typeface="Calibri"/>
                <a:ea typeface="Calibri"/>
                <a:cs typeface="Calibri"/>
                <a:sym typeface="Calibri"/>
              </a:rPr>
              <a:t>B.I.R.D.S</a:t>
            </a:r>
            <a:endParaRPr sz="1400" b="0" i="0" u="none" strike="noStrike" cap="none">
              <a:solidFill>
                <a:srgbClr val="000000"/>
              </a:solidFill>
              <a:latin typeface="Arial"/>
              <a:ea typeface="Arial"/>
              <a:cs typeface="Arial"/>
              <a:sym typeface="Arial"/>
            </a:endParaRPr>
          </a:p>
        </p:txBody>
      </p:sp>
      <p:sp>
        <p:nvSpPr>
          <p:cNvPr id="206" name="Google Shape;206;p14"/>
          <p:cNvSpPr txBox="1"/>
          <p:nvPr/>
        </p:nvSpPr>
        <p:spPr>
          <a:xfrm>
            <a:off x="1019175" y="609600"/>
            <a:ext cx="2028825" cy="466725"/>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200"/>
              <a:buFont typeface="Comic Sans MS"/>
              <a:buNone/>
            </a:pPr>
            <a:r>
              <a:rPr lang="en-US" sz="2200" b="0" i="0" u="none" strike="noStrike" cap="none">
                <a:solidFill>
                  <a:schemeClr val="dk1"/>
                </a:solidFill>
                <a:latin typeface="Comic Sans MS"/>
                <a:ea typeface="Comic Sans MS"/>
                <a:cs typeface="Comic Sans MS"/>
                <a:sym typeface="Comic Sans MS"/>
              </a:rPr>
              <a:t>We are </a:t>
            </a:r>
            <a:r>
              <a:rPr lang="en-US" sz="2200" b="0" i="0" u="sng" strike="noStrike" cap="none">
                <a:solidFill>
                  <a:schemeClr val="dk1"/>
                </a:solidFill>
                <a:latin typeface="Comic Sans MS"/>
                <a:ea typeface="Comic Sans MS"/>
                <a:cs typeface="Comic Sans MS"/>
                <a:sym typeface="Comic Sans MS"/>
              </a:rPr>
              <a:t>all</a:t>
            </a:r>
            <a:r>
              <a:rPr lang="en-US" sz="2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pic>
        <p:nvPicPr>
          <p:cNvPr id="207" name="Google Shape;207;p14"/>
          <p:cNvPicPr preferRelativeResize="0"/>
          <p:nvPr/>
        </p:nvPicPr>
        <p:blipFill rotWithShape="1">
          <a:blip r:embed="rId3">
            <a:alphaModFix/>
          </a:blip>
          <a:srcRect l="39109" t="18733" r="37754" b="35151"/>
          <a:stretch/>
        </p:blipFill>
        <p:spPr>
          <a:xfrm>
            <a:off x="7058025" y="609600"/>
            <a:ext cx="1997075" cy="2238375"/>
          </a:xfrm>
          <a:prstGeom prst="rect">
            <a:avLst/>
          </a:prstGeom>
          <a:noFill/>
          <a:ln>
            <a:noFill/>
          </a:ln>
        </p:spPr>
      </p:pic>
      <p:sp>
        <p:nvSpPr>
          <p:cNvPr id="208" name="Google Shape;208;p14"/>
          <p:cNvSpPr txBox="1"/>
          <p:nvPr/>
        </p:nvSpPr>
        <p:spPr>
          <a:xfrm>
            <a:off x="152400" y="1524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09" name="Google Shape;209;p14"/>
          <p:cNvSpPr txBox="1"/>
          <p:nvPr/>
        </p:nvSpPr>
        <p:spPr>
          <a:xfrm>
            <a:off x="152400" y="1196975"/>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800"/>
              <a:buFont typeface="Arial"/>
              <a:buNone/>
            </a:pPr>
            <a:br>
              <a:rPr lang="en-US" sz="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omic Sans MS"/>
              <a:buNone/>
            </a:pPr>
            <a:r>
              <a:rPr lang="en-US" sz="1100" b="0" i="0" u="none" strike="noStrike" cap="none">
                <a:solidFill>
                  <a:schemeClr val="dk1"/>
                </a:solidFill>
                <a:latin typeface="Comic Sans MS"/>
                <a:ea typeface="Comic Sans MS"/>
                <a:cs typeface="Comic Sans MS"/>
                <a:sym typeface="Comic Sans MS"/>
              </a:rPr>
              <a:t>	</a:t>
            </a:r>
            <a:endParaRPr sz="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Arial"/>
              <a:ea typeface="Arial"/>
              <a:cs typeface="Arial"/>
              <a:sym typeface="Arial"/>
            </a:endParaRPr>
          </a:p>
        </p:txBody>
      </p:sp>
      <p:sp>
        <p:nvSpPr>
          <p:cNvPr id="210" name="Google Shape;210;p14"/>
          <p:cNvSpPr txBox="1"/>
          <p:nvPr/>
        </p:nvSpPr>
        <p:spPr>
          <a:xfrm>
            <a:off x="152400" y="6096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11" name="Google Shape;211;p14"/>
          <p:cNvSpPr txBox="1">
            <a:spLocks noGrp="1"/>
          </p:cNvSpPr>
          <p:nvPr>
            <p:ph type="body" idx="4294967295"/>
          </p:nvPr>
        </p:nvSpPr>
        <p:spPr>
          <a:xfrm>
            <a:off x="457200" y="2708920"/>
            <a:ext cx="8229600" cy="3298371"/>
          </a:xfrm>
          <a:prstGeom prst="rect">
            <a:avLst/>
          </a:prstGeom>
          <a:noFill/>
          <a:ln>
            <a:noFill/>
          </a:ln>
        </p:spPr>
        <p:txBody>
          <a:bodyPr spcFirstLastPara="1" wrap="square" lIns="91425" tIns="45700" rIns="91425" bIns="45700" anchor="t" anchorCtr="0">
            <a:normAutofit lnSpcReduction="10000"/>
          </a:bodyPr>
          <a:lstStyle/>
          <a:p>
            <a:pPr marL="0" marR="0" lvl="0" indent="0" algn="l" rtl="0">
              <a:lnSpc>
                <a:spcPct val="115000"/>
              </a:lnSpc>
              <a:spcBef>
                <a:spcPts val="0"/>
              </a:spcBef>
              <a:spcAft>
                <a:spcPts val="0"/>
              </a:spcAft>
              <a:buClr>
                <a:schemeClr val="accent1"/>
              </a:buClr>
              <a:buSzPts val="5200"/>
              <a:buFont typeface="Noto Sans Symbols"/>
              <a:buNone/>
            </a:pPr>
            <a:r>
              <a:rPr lang="en-US" sz="8000" b="1" i="0" u="none" strike="noStrike" cap="none">
                <a:solidFill>
                  <a:srgbClr val="381563"/>
                </a:solidFill>
                <a:latin typeface="Calibri"/>
                <a:ea typeface="Calibri"/>
                <a:cs typeface="Calibri"/>
                <a:sym typeface="Calibri"/>
              </a:rPr>
              <a:t>R</a:t>
            </a:r>
            <a:r>
              <a:rPr lang="en-US" sz="5400" b="0" i="0" u="none" strike="noStrike" cap="none">
                <a:solidFill>
                  <a:schemeClr val="dk1"/>
                </a:solidFill>
                <a:latin typeface="Calibri"/>
                <a:ea typeface="Calibri"/>
                <a:cs typeface="Calibri"/>
                <a:sym typeface="Calibri"/>
              </a:rPr>
              <a:t>4  </a:t>
            </a:r>
            <a:r>
              <a:rPr lang="en-US" sz="2800" b="1" i="0" u="none" strike="noStrike" cap="none">
                <a:solidFill>
                  <a:schemeClr val="dk1"/>
                </a:solidFill>
                <a:latin typeface="Calibri"/>
                <a:ea typeface="Calibri"/>
                <a:cs typeface="Calibri"/>
                <a:sym typeface="Calibri"/>
              </a:rPr>
              <a:t>Urgent</a:t>
            </a:r>
            <a:r>
              <a:rPr lang="en-US" sz="2800" b="0" i="0" u="none" strike="noStrike" cap="none">
                <a:solidFill>
                  <a:schemeClr val="dk1"/>
                </a:solidFill>
                <a:latin typeface="Calibri"/>
                <a:ea typeface="Calibri"/>
                <a:cs typeface="Calibri"/>
                <a:sym typeface="Calibri"/>
              </a:rPr>
              <a:t> changes need to be made. </a:t>
            </a:r>
            <a:endParaRPr sz="1200" b="0" i="0" u="none" strike="noStrike" cap="none">
              <a:solidFill>
                <a:schemeClr val="dk1"/>
              </a:solidFill>
              <a:latin typeface="Calibri"/>
              <a:ea typeface="Calibri"/>
              <a:cs typeface="Calibri"/>
              <a:sym typeface="Calibri"/>
            </a:endParaRPr>
          </a:p>
          <a:p>
            <a:pPr marL="228600" marR="0" lvl="0" indent="-228600" algn="l" rtl="0">
              <a:lnSpc>
                <a:spcPct val="115000"/>
              </a:lnSpc>
              <a:spcBef>
                <a:spcPts val="1560"/>
              </a:spcBef>
              <a:spcAft>
                <a:spcPts val="0"/>
              </a:spcAft>
              <a:buClr>
                <a:schemeClr val="accent1"/>
              </a:buClr>
              <a:buSzPts val="1820"/>
              <a:buFont typeface="Noto Sans Symbols"/>
              <a:buChar char="■"/>
            </a:pPr>
            <a:r>
              <a:rPr lang="en-US" sz="2800" b="0" i="0" u="none" strike="noStrike" cap="none">
                <a:solidFill>
                  <a:schemeClr val="dk1"/>
                </a:solidFill>
                <a:latin typeface="Calibri"/>
                <a:ea typeface="Calibri"/>
                <a:cs typeface="Calibri"/>
                <a:sym typeface="Calibri"/>
              </a:rPr>
              <a:t>Working with Assistant Headteacher. Parents/carers will be called into school to meet with AHT and child. </a:t>
            </a:r>
            <a:endParaRPr sz="1200" b="0" i="0" u="none" strike="noStrike" cap="none">
              <a:solidFill>
                <a:schemeClr val="dk1"/>
              </a:solidFill>
              <a:latin typeface="Calibri"/>
              <a:ea typeface="Calibri"/>
              <a:cs typeface="Calibri"/>
              <a:sym typeface="Calibri"/>
            </a:endParaRPr>
          </a:p>
          <a:p>
            <a:pPr marL="228600" marR="0" lvl="0" indent="-228600" algn="l" rtl="0">
              <a:lnSpc>
                <a:spcPct val="115000"/>
              </a:lnSpc>
              <a:spcBef>
                <a:spcPts val="1560"/>
              </a:spcBef>
              <a:spcAft>
                <a:spcPts val="0"/>
              </a:spcAft>
              <a:buClr>
                <a:schemeClr val="accent1"/>
              </a:buClr>
              <a:buSzPts val="1820"/>
              <a:buFont typeface="Noto Sans Symbols"/>
              <a:buChar char="■"/>
            </a:pPr>
            <a:r>
              <a:rPr lang="en-US" sz="2800" b="0" i="0" u="none" strike="noStrike" cap="none">
                <a:solidFill>
                  <a:schemeClr val="dk1"/>
                </a:solidFill>
                <a:latin typeface="Calibri"/>
                <a:ea typeface="Calibri"/>
                <a:cs typeface="Calibri"/>
                <a:sym typeface="Calibri"/>
              </a:rPr>
              <a:t>Playtime and lunchtime is isolated with AHT.</a:t>
            </a:r>
            <a:endParaRPr sz="1200" b="0" i="0" u="none" strike="noStrike" cap="none">
              <a:solidFill>
                <a:schemeClr val="dk1"/>
              </a:solidFill>
              <a:latin typeface="Calibri"/>
              <a:ea typeface="Calibri"/>
              <a:cs typeface="Calibri"/>
              <a:sym typeface="Calibri"/>
            </a:endParaRPr>
          </a:p>
        </p:txBody>
      </p:sp>
      <p:sp>
        <p:nvSpPr>
          <p:cNvPr id="212" name="Google Shape;212;p14"/>
          <p:cNvSpPr txBox="1"/>
          <p:nvPr/>
        </p:nvSpPr>
        <p:spPr>
          <a:xfrm>
            <a:off x="2228850" y="1787525"/>
            <a:ext cx="4829175" cy="1508125"/>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chemeClr val="dk1"/>
              </a:buClr>
              <a:buSzPts val="2000"/>
              <a:buFont typeface="Noto Sans Symbols"/>
              <a:buChar char="∙"/>
            </a:pPr>
            <a:r>
              <a:rPr lang="en-US" sz="2000" b="1" i="0" u="none" strike="noStrike" cap="none">
                <a:solidFill>
                  <a:schemeClr val="dk1"/>
                </a:solidFill>
                <a:latin typeface="Comic Sans MS"/>
                <a:ea typeface="Comic Sans MS"/>
                <a:cs typeface="Comic Sans MS"/>
                <a:sym typeface="Comic Sans MS"/>
              </a:rPr>
              <a:t>Unkind words in or outside class. Unkind action in or out of class. Behaviour not in-line with BIRDS philosophy</a:t>
            </a:r>
            <a:r>
              <a:rPr lang="en-US" sz="1100" b="1" i="0" u="none" strike="noStrike" cap="none">
                <a:solidFill>
                  <a:schemeClr val="dk1"/>
                </a:solidFill>
                <a:latin typeface="Comic Sans MS"/>
                <a:ea typeface="Comic Sans MS"/>
                <a:cs typeface="Comic Sans MS"/>
                <a:sym typeface="Comic Sans MS"/>
              </a:rPr>
              <a:t>.</a:t>
            </a:r>
            <a:endParaRPr sz="1400" b="0" i="0" u="none" strike="noStrike" cap="none">
              <a:solidFill>
                <a:srgbClr val="000000"/>
              </a:solidFill>
              <a:latin typeface="Arial"/>
              <a:ea typeface="Arial"/>
              <a:cs typeface="Arial"/>
              <a:sym typeface="Arial"/>
            </a:endParaRPr>
          </a:p>
        </p:txBody>
      </p:sp>
      <p:pic>
        <p:nvPicPr>
          <p:cNvPr id="213" name="Google Shape;213;p14"/>
          <p:cNvPicPr preferRelativeResize="0"/>
          <p:nvPr/>
        </p:nvPicPr>
        <p:blipFill rotWithShape="1">
          <a:blip r:embed="rId4">
            <a:alphaModFix/>
          </a:blip>
          <a:srcRect/>
          <a:stretch/>
        </p:blipFill>
        <p:spPr>
          <a:xfrm>
            <a:off x="5105620" y="311730"/>
            <a:ext cx="1527282" cy="13436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5"/>
          <p:cNvSpPr txBox="1"/>
          <p:nvPr/>
        </p:nvSpPr>
        <p:spPr>
          <a:xfrm rot="-960000">
            <a:off x="1612900" y="609600"/>
            <a:ext cx="4105275" cy="1673225"/>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7200"/>
              <a:buFont typeface="Calibri"/>
              <a:buNone/>
            </a:pPr>
            <a:r>
              <a:rPr lang="en-US" sz="7200" b="1" i="0" u="none" strike="noStrike" cap="none">
                <a:solidFill>
                  <a:schemeClr val="dk1"/>
                </a:solidFill>
                <a:latin typeface="Calibri"/>
                <a:ea typeface="Calibri"/>
                <a:cs typeface="Calibri"/>
                <a:sym typeface="Calibri"/>
              </a:rPr>
              <a:t>B.I.R.D.S</a:t>
            </a:r>
            <a:endParaRPr sz="1400" b="0" i="0" u="none" strike="noStrike" cap="none">
              <a:solidFill>
                <a:srgbClr val="000000"/>
              </a:solidFill>
              <a:latin typeface="Arial"/>
              <a:ea typeface="Arial"/>
              <a:cs typeface="Arial"/>
              <a:sym typeface="Arial"/>
            </a:endParaRPr>
          </a:p>
        </p:txBody>
      </p:sp>
      <p:sp>
        <p:nvSpPr>
          <p:cNvPr id="219" name="Google Shape;219;p15"/>
          <p:cNvSpPr txBox="1"/>
          <p:nvPr/>
        </p:nvSpPr>
        <p:spPr>
          <a:xfrm>
            <a:off x="1019175" y="609600"/>
            <a:ext cx="2028825" cy="466725"/>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2200"/>
              <a:buFont typeface="Comic Sans MS"/>
              <a:buNone/>
            </a:pPr>
            <a:r>
              <a:rPr lang="en-US" sz="2200" b="0" i="0" u="none" strike="noStrike" cap="none">
                <a:solidFill>
                  <a:schemeClr val="dk1"/>
                </a:solidFill>
                <a:latin typeface="Comic Sans MS"/>
                <a:ea typeface="Comic Sans MS"/>
                <a:cs typeface="Comic Sans MS"/>
                <a:sym typeface="Comic Sans MS"/>
              </a:rPr>
              <a:t>We are </a:t>
            </a:r>
            <a:r>
              <a:rPr lang="en-US" sz="2200" b="0" i="0" u="sng" strike="noStrike" cap="none">
                <a:solidFill>
                  <a:schemeClr val="dk1"/>
                </a:solidFill>
                <a:latin typeface="Comic Sans MS"/>
                <a:ea typeface="Comic Sans MS"/>
                <a:cs typeface="Comic Sans MS"/>
                <a:sym typeface="Comic Sans MS"/>
              </a:rPr>
              <a:t>all</a:t>
            </a:r>
            <a:r>
              <a:rPr lang="en-US" sz="2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pic>
        <p:nvPicPr>
          <p:cNvPr id="220" name="Google Shape;220;p15"/>
          <p:cNvPicPr preferRelativeResize="0"/>
          <p:nvPr/>
        </p:nvPicPr>
        <p:blipFill rotWithShape="1">
          <a:blip r:embed="rId3">
            <a:alphaModFix/>
          </a:blip>
          <a:srcRect l="39109" t="18733" r="37754" b="35151"/>
          <a:stretch/>
        </p:blipFill>
        <p:spPr>
          <a:xfrm>
            <a:off x="7058025" y="609600"/>
            <a:ext cx="1997075" cy="2238375"/>
          </a:xfrm>
          <a:prstGeom prst="rect">
            <a:avLst/>
          </a:prstGeom>
          <a:noFill/>
          <a:ln>
            <a:noFill/>
          </a:ln>
        </p:spPr>
      </p:pic>
      <p:sp>
        <p:nvSpPr>
          <p:cNvPr id="221" name="Google Shape;221;p15"/>
          <p:cNvSpPr txBox="1"/>
          <p:nvPr/>
        </p:nvSpPr>
        <p:spPr>
          <a:xfrm>
            <a:off x="152400" y="1524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22" name="Google Shape;222;p15"/>
          <p:cNvSpPr txBox="1"/>
          <p:nvPr/>
        </p:nvSpPr>
        <p:spPr>
          <a:xfrm>
            <a:off x="152400" y="1196975"/>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800"/>
              <a:buFont typeface="Arial"/>
              <a:buNone/>
            </a:pPr>
            <a:br>
              <a:rPr lang="en-US" sz="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100"/>
              <a:buFont typeface="Comic Sans MS"/>
              <a:buNone/>
            </a:pPr>
            <a:r>
              <a:rPr lang="en-US" sz="1100" b="0" i="0" u="none" strike="noStrike" cap="none">
                <a:solidFill>
                  <a:schemeClr val="dk1"/>
                </a:solidFill>
                <a:latin typeface="Comic Sans MS"/>
                <a:ea typeface="Comic Sans MS"/>
                <a:cs typeface="Comic Sans MS"/>
                <a:sym typeface="Comic Sans MS"/>
              </a:rPr>
              <a:t>	</a:t>
            </a:r>
            <a:endParaRPr sz="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800"/>
              <a:buFont typeface="Arial"/>
              <a:buNone/>
            </a:pPr>
            <a:endParaRPr sz="800" b="0" i="0" u="none" strike="noStrike" cap="none">
              <a:solidFill>
                <a:schemeClr val="dk1"/>
              </a:solidFill>
              <a:latin typeface="Arial"/>
              <a:ea typeface="Arial"/>
              <a:cs typeface="Arial"/>
              <a:sym typeface="Arial"/>
            </a:endParaRPr>
          </a:p>
        </p:txBody>
      </p:sp>
      <p:sp>
        <p:nvSpPr>
          <p:cNvPr id="223" name="Google Shape;223;p15"/>
          <p:cNvSpPr txBox="1"/>
          <p:nvPr/>
        </p:nvSpPr>
        <p:spPr>
          <a:xfrm>
            <a:off x="152400" y="6096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sp>
        <p:nvSpPr>
          <p:cNvPr id="224" name="Google Shape;224;p15"/>
          <p:cNvSpPr txBox="1">
            <a:spLocks noGrp="1"/>
          </p:cNvSpPr>
          <p:nvPr>
            <p:ph type="body" idx="4294967295"/>
          </p:nvPr>
        </p:nvSpPr>
        <p:spPr>
          <a:xfrm>
            <a:off x="609600" y="3212976"/>
            <a:ext cx="8229600" cy="4525963"/>
          </a:xfrm>
          <a:prstGeom prst="rect">
            <a:avLst/>
          </a:prstGeom>
          <a:noFill/>
          <a:ln>
            <a:noFill/>
          </a:ln>
        </p:spPr>
        <p:txBody>
          <a:bodyPr spcFirstLastPara="1" wrap="square" lIns="91425" tIns="45700" rIns="91425" bIns="45700" anchor="t" anchorCtr="0">
            <a:noAutofit/>
          </a:bodyPr>
          <a:lstStyle/>
          <a:p>
            <a:pPr marL="342900" marR="0" lvl="0" indent="0" algn="l" rtl="0">
              <a:lnSpc>
                <a:spcPct val="115000"/>
              </a:lnSpc>
              <a:spcBef>
                <a:spcPts val="0"/>
              </a:spcBef>
              <a:spcAft>
                <a:spcPts val="0"/>
              </a:spcAft>
              <a:buClr>
                <a:schemeClr val="accent1"/>
              </a:buClr>
              <a:buSzPts val="5200"/>
              <a:buFont typeface="Noto Sans Symbols"/>
              <a:buNone/>
            </a:pPr>
            <a:r>
              <a:rPr lang="en-US" sz="8000" b="1" i="0" u="none" strike="noStrike" cap="none">
                <a:solidFill>
                  <a:srgbClr val="381563"/>
                </a:solidFill>
                <a:latin typeface="Calibri"/>
                <a:ea typeface="Calibri"/>
                <a:cs typeface="Calibri"/>
                <a:sym typeface="Calibri"/>
              </a:rPr>
              <a:t>R</a:t>
            </a:r>
            <a:r>
              <a:rPr lang="en-US" sz="5400" b="0" i="0" u="none" strike="noStrike" cap="none">
                <a:solidFill>
                  <a:schemeClr val="dk1"/>
                </a:solidFill>
                <a:latin typeface="Calibri"/>
                <a:ea typeface="Calibri"/>
                <a:cs typeface="Calibri"/>
                <a:sym typeface="Calibri"/>
              </a:rPr>
              <a:t>5</a:t>
            </a:r>
            <a:r>
              <a:rPr lang="en-US" sz="2800" b="1" i="0" u="none" strike="noStrike" cap="none">
                <a:solidFill>
                  <a:schemeClr val="dk1"/>
                </a:solidFill>
                <a:latin typeface="Calibri"/>
                <a:ea typeface="Calibri"/>
                <a:cs typeface="Calibri"/>
                <a:sym typeface="Calibri"/>
              </a:rPr>
              <a:t> </a:t>
            </a:r>
            <a:r>
              <a:rPr lang="en-US" sz="2800" b="1" i="0" u="sng" strike="noStrike" cap="none">
                <a:solidFill>
                  <a:schemeClr val="dk1"/>
                </a:solidFill>
                <a:latin typeface="Calibri"/>
                <a:ea typeface="Calibri"/>
                <a:cs typeface="Calibri"/>
                <a:sym typeface="Calibri"/>
              </a:rPr>
              <a:t>Reported</a:t>
            </a:r>
            <a:r>
              <a:rPr lang="en-US" sz="2800" b="0" i="0" u="none" strike="noStrike" cap="none">
                <a:solidFill>
                  <a:schemeClr val="dk1"/>
                </a:solidFill>
                <a:latin typeface="Calibri"/>
                <a:ea typeface="Calibri"/>
                <a:cs typeface="Calibri"/>
                <a:sym typeface="Calibri"/>
              </a:rPr>
              <a:t> behaviour </a:t>
            </a:r>
            <a:endParaRPr sz="12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1560"/>
              </a:spcBef>
              <a:spcAft>
                <a:spcPts val="0"/>
              </a:spcAft>
              <a:buClr>
                <a:schemeClr val="accent1"/>
              </a:buClr>
              <a:buSzPts val="1820"/>
              <a:buFont typeface="Noto Sans Symbols"/>
              <a:buChar char="■"/>
            </a:pPr>
            <a:r>
              <a:rPr lang="en-US" sz="2800" b="0" i="0" u="none" strike="noStrike" cap="none">
                <a:solidFill>
                  <a:schemeClr val="dk1"/>
                </a:solidFill>
                <a:latin typeface="Calibri"/>
                <a:ea typeface="Calibri"/>
                <a:cs typeface="Calibri"/>
                <a:sym typeface="Calibri"/>
              </a:rPr>
              <a:t>Sent to Deputy/Headteacher.</a:t>
            </a:r>
            <a:endParaRPr sz="12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1560"/>
              </a:spcBef>
              <a:spcAft>
                <a:spcPts val="0"/>
              </a:spcAft>
              <a:buClr>
                <a:schemeClr val="accent1"/>
              </a:buClr>
              <a:buSzPts val="1820"/>
              <a:buFont typeface="Noto Sans Symbols"/>
              <a:buChar char="■"/>
            </a:pPr>
            <a:r>
              <a:rPr lang="en-US" sz="2800" b="0" i="0" u="none" strike="noStrike" cap="none">
                <a:solidFill>
                  <a:schemeClr val="dk1"/>
                </a:solidFill>
                <a:latin typeface="Calibri"/>
                <a:ea typeface="Calibri"/>
                <a:cs typeface="Calibri"/>
                <a:sym typeface="Calibri"/>
              </a:rPr>
              <a:t>Reported via internal or external exclusion.</a:t>
            </a:r>
            <a:endParaRPr/>
          </a:p>
          <a:p>
            <a:pPr marL="342900" marR="0" lvl="0" indent="-219075" algn="l" rtl="0">
              <a:lnSpc>
                <a:spcPct val="100000"/>
              </a:lnSpc>
              <a:spcBef>
                <a:spcPts val="1600"/>
              </a:spcBef>
              <a:spcAft>
                <a:spcPts val="0"/>
              </a:spcAft>
              <a:buClr>
                <a:schemeClr val="accent1"/>
              </a:buClr>
              <a:buSzPts val="1950"/>
              <a:buFont typeface="Noto Sans Symbols"/>
              <a:buNone/>
            </a:pPr>
            <a:endParaRPr sz="3000" b="0" i="0" u="none" strike="noStrike" cap="none">
              <a:solidFill>
                <a:schemeClr val="dk1"/>
              </a:solidFill>
              <a:latin typeface="Arial"/>
              <a:ea typeface="Arial"/>
              <a:cs typeface="Arial"/>
              <a:sym typeface="Arial"/>
            </a:endParaRPr>
          </a:p>
        </p:txBody>
      </p:sp>
      <p:sp>
        <p:nvSpPr>
          <p:cNvPr id="225" name="Google Shape;225;p15"/>
          <p:cNvSpPr txBox="1"/>
          <p:nvPr/>
        </p:nvSpPr>
        <p:spPr>
          <a:xfrm>
            <a:off x="1463675" y="2005012"/>
            <a:ext cx="6492875" cy="1685925"/>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chemeClr val="dk1"/>
              </a:buClr>
              <a:buSzPts val="1800"/>
              <a:buFont typeface="Noto Sans Symbols"/>
              <a:buChar char="∙"/>
            </a:pPr>
            <a:r>
              <a:rPr lang="en-US" sz="1800" b="1" i="0" u="none" strike="noStrike" cap="none">
                <a:solidFill>
                  <a:schemeClr val="dk1"/>
                </a:solidFill>
                <a:latin typeface="Comic Sans MS"/>
                <a:ea typeface="Comic Sans MS"/>
                <a:cs typeface="Comic Sans MS"/>
                <a:sym typeface="Comic Sans MS"/>
              </a:rPr>
              <a:t>Deliberately working against school expectations: </a:t>
            </a:r>
            <a:endParaRPr sz="18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0"/>
              </a:spcBef>
              <a:spcAft>
                <a:spcPts val="0"/>
              </a:spcAft>
              <a:buClr>
                <a:schemeClr val="dk1"/>
              </a:buClr>
              <a:buSzPts val="1800"/>
              <a:buFont typeface="Noto Sans Symbols"/>
              <a:buChar char="⮚"/>
            </a:pPr>
            <a:r>
              <a:rPr lang="en-US" sz="1800" b="1" i="0" u="none" strike="noStrike" cap="none">
                <a:solidFill>
                  <a:schemeClr val="dk1"/>
                </a:solidFill>
                <a:latin typeface="Comic Sans MS"/>
                <a:ea typeface="Comic Sans MS"/>
                <a:cs typeface="Comic Sans MS"/>
                <a:sym typeface="Comic Sans MS"/>
              </a:rPr>
              <a:t>fighting </a:t>
            </a:r>
            <a:endParaRPr sz="18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0"/>
              </a:spcBef>
              <a:spcAft>
                <a:spcPts val="0"/>
              </a:spcAft>
              <a:buClr>
                <a:schemeClr val="dk1"/>
              </a:buClr>
              <a:buSzPts val="1800"/>
              <a:buFont typeface="Noto Sans Symbols"/>
              <a:buChar char="⮚"/>
            </a:pPr>
            <a:r>
              <a:rPr lang="en-US" sz="1800" b="1" i="0" u="none" strike="noStrike" cap="none">
                <a:solidFill>
                  <a:schemeClr val="dk1"/>
                </a:solidFill>
                <a:latin typeface="Comic Sans MS"/>
                <a:ea typeface="Comic Sans MS"/>
                <a:cs typeface="Comic Sans MS"/>
                <a:sym typeface="Comic Sans MS"/>
              </a:rPr>
              <a:t>bullying</a:t>
            </a:r>
            <a:endParaRPr sz="18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0"/>
              </a:spcBef>
              <a:spcAft>
                <a:spcPts val="0"/>
              </a:spcAft>
              <a:buClr>
                <a:schemeClr val="dk1"/>
              </a:buClr>
              <a:buSzPts val="1800"/>
              <a:buFont typeface="Noto Sans Symbols"/>
              <a:buChar char="⮚"/>
            </a:pPr>
            <a:r>
              <a:rPr lang="en-US" sz="1800" b="1" i="0" u="none" strike="noStrike" cap="none">
                <a:solidFill>
                  <a:schemeClr val="dk1"/>
                </a:solidFill>
                <a:latin typeface="Comic Sans MS"/>
                <a:ea typeface="Comic Sans MS"/>
                <a:cs typeface="Comic Sans MS"/>
                <a:sym typeface="Comic Sans MS"/>
              </a:rPr>
              <a:t>swearing</a:t>
            </a:r>
            <a:endParaRPr sz="1800" b="0" i="0" u="none" strike="noStrike" cap="none">
              <a:solidFill>
                <a:schemeClr val="dk1"/>
              </a:solidFill>
              <a:latin typeface="Calibri"/>
              <a:ea typeface="Calibri"/>
              <a:cs typeface="Calibri"/>
              <a:sym typeface="Calibri"/>
            </a:endParaRPr>
          </a:p>
          <a:p>
            <a:pPr marL="342900" marR="0" lvl="0" indent="-342900" algn="l" rtl="0">
              <a:lnSpc>
                <a:spcPct val="115000"/>
              </a:lnSpc>
              <a:spcBef>
                <a:spcPts val="0"/>
              </a:spcBef>
              <a:spcAft>
                <a:spcPts val="0"/>
              </a:spcAft>
              <a:buClr>
                <a:schemeClr val="dk1"/>
              </a:buClr>
              <a:buSzPts val="1800"/>
              <a:buFont typeface="Noto Sans Symbols"/>
              <a:buChar char="⮚"/>
            </a:pPr>
            <a:r>
              <a:rPr lang="en-US" sz="1800" b="1" i="0" u="none" strike="noStrike" cap="none">
                <a:solidFill>
                  <a:schemeClr val="dk1"/>
                </a:solidFill>
                <a:latin typeface="Comic Sans MS"/>
                <a:ea typeface="Comic Sans MS"/>
                <a:cs typeface="Comic Sans MS"/>
                <a:sym typeface="Comic Sans MS"/>
              </a:rPr>
              <a:t>damaging school property</a:t>
            </a:r>
            <a:endParaRPr sz="1400" b="0" i="0" u="none" strike="noStrike" cap="none">
              <a:solidFill>
                <a:srgbClr val="000000"/>
              </a:solidFill>
              <a:latin typeface="Arial"/>
              <a:ea typeface="Arial"/>
              <a:cs typeface="Arial"/>
              <a:sym typeface="Arial"/>
            </a:endParaRPr>
          </a:p>
        </p:txBody>
      </p:sp>
      <p:sp>
        <p:nvSpPr>
          <p:cNvPr id="226" name="Google Shape;226;p15"/>
          <p:cNvSpPr/>
          <p:nvPr/>
        </p:nvSpPr>
        <p:spPr>
          <a:xfrm>
            <a:off x="5867400" y="2636837"/>
            <a:ext cx="3187700" cy="1800225"/>
          </a:xfrm>
          <a:prstGeom prst="triangle">
            <a:avLst>
              <a:gd name="adj" fmla="val 10631"/>
            </a:avLst>
          </a:prstGeom>
          <a:solidFill>
            <a:schemeClr val="accent1"/>
          </a:solidFill>
          <a:ln w="25400" cap="flat" cmpd="sng">
            <a:solidFill>
              <a:srgbClr val="956F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Arial"/>
              <a:buNone/>
            </a:pPr>
            <a:r>
              <a:rPr lang="en-US" sz="1400" b="0" i="0" u="none" strike="noStrike" cap="none">
                <a:solidFill>
                  <a:srgbClr val="FFFFFF"/>
                </a:solidFill>
                <a:latin typeface="Arial"/>
                <a:ea typeface="Arial"/>
                <a:cs typeface="Arial"/>
                <a:sym typeface="Arial"/>
              </a:rPr>
              <a:t>3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FFFFFF"/>
              </a:buClr>
              <a:buSzPts val="1400"/>
              <a:buFont typeface="Arial"/>
              <a:buNone/>
            </a:pPr>
            <a:r>
              <a:rPr lang="en-US" sz="1400" b="0" i="0" u="none" strike="noStrike" cap="none">
                <a:solidFill>
                  <a:srgbClr val="FFFFFF"/>
                </a:solidFill>
                <a:latin typeface="Arial"/>
                <a:ea typeface="Arial"/>
                <a:cs typeface="Arial"/>
                <a:sym typeface="Arial"/>
              </a:rPr>
              <a:t>internals  only in one term.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FFFFFF"/>
              </a:buClr>
              <a:buSzPts val="1400"/>
              <a:buFont typeface="Arial"/>
              <a:buNone/>
            </a:pPr>
            <a:r>
              <a:rPr lang="en-US" sz="1400" b="0" i="0" u="none" strike="noStrike" cap="none">
                <a:solidFill>
                  <a:srgbClr val="FFFFFF"/>
                </a:solidFill>
                <a:latin typeface="Arial"/>
                <a:ea typeface="Arial"/>
                <a:cs typeface="Arial"/>
                <a:sym typeface="Arial"/>
              </a:rPr>
              <a:t>Then external</a:t>
            </a:r>
            <a:endParaRPr sz="1400" b="0" i="0" u="none" strike="noStrike" cap="none">
              <a:solidFill>
                <a:srgbClr val="000000"/>
              </a:solidFill>
              <a:latin typeface="Arial"/>
              <a:ea typeface="Arial"/>
              <a:cs typeface="Arial"/>
              <a:sym typeface="Arial"/>
            </a:endParaRPr>
          </a:p>
        </p:txBody>
      </p:sp>
      <p:pic>
        <p:nvPicPr>
          <p:cNvPr id="227" name="Google Shape;227;p15"/>
          <p:cNvPicPr preferRelativeResize="0"/>
          <p:nvPr/>
        </p:nvPicPr>
        <p:blipFill rotWithShape="1">
          <a:blip r:embed="rId4">
            <a:alphaModFix/>
          </a:blip>
          <a:srcRect/>
          <a:stretch/>
        </p:blipFill>
        <p:spPr>
          <a:xfrm>
            <a:off x="5049589" y="356843"/>
            <a:ext cx="1635621" cy="143896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6"/>
                                        </p:tgtEl>
                                        <p:attrNameLst>
                                          <p:attrName>style.visibility</p:attrName>
                                        </p:attrNameLst>
                                      </p:cBhvr>
                                      <p:to>
                                        <p:strVal val="visible"/>
                                      </p:to>
                                    </p:set>
                                    <p:anim calcmode="lin" valueType="num">
                                      <p:cBhvr additive="base">
                                        <p:cTn id="7" dur="500"/>
                                        <p:tgtEl>
                                          <p:spTgt spid="2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17"/>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4200"/>
              <a:buFont typeface="Garamond"/>
              <a:buNone/>
            </a:pPr>
            <a:r>
              <a:rPr lang="en-US" sz="4200" b="0" i="0" u="none">
                <a:solidFill>
                  <a:schemeClr val="dk2"/>
                </a:solidFill>
                <a:latin typeface="Garamond"/>
                <a:ea typeface="Garamond"/>
                <a:cs typeface="Garamond"/>
                <a:sym typeface="Garamond"/>
              </a:rPr>
              <a:t>How you can help</a:t>
            </a:r>
            <a:endParaRPr/>
          </a:p>
        </p:txBody>
      </p:sp>
      <p:sp>
        <p:nvSpPr>
          <p:cNvPr id="233" name="Google Shape;233;p17"/>
          <p:cNvSpPr txBox="1">
            <a:spLocks noGrp="1"/>
          </p:cNvSpPr>
          <p:nvPr>
            <p:ph type="body" idx="1"/>
          </p:nvPr>
        </p:nvSpPr>
        <p:spPr>
          <a:xfrm>
            <a:off x="457200" y="1385887"/>
            <a:ext cx="8229600" cy="5078412"/>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accent1"/>
              </a:buClr>
              <a:buSzPts val="1560"/>
              <a:buFont typeface="Noto Sans Symbols"/>
              <a:buChar char="■"/>
            </a:pPr>
            <a:r>
              <a:rPr lang="en-US" sz="2400" b="0" i="0" u="none" strike="noStrike" cap="none">
                <a:solidFill>
                  <a:schemeClr val="dk1"/>
                </a:solidFill>
                <a:latin typeface="Calibri"/>
                <a:ea typeface="Calibri"/>
                <a:cs typeface="Calibri"/>
                <a:sym typeface="Calibri"/>
              </a:rPr>
              <a:t>Each week homework will be set on Reading Eggs, MyMaths and Google classroom.</a:t>
            </a:r>
            <a:endParaRPr>
              <a:latin typeface="Calibri"/>
              <a:ea typeface="Calibri"/>
              <a:cs typeface="Calibri"/>
              <a:sym typeface="Calibri"/>
            </a:endParaRPr>
          </a:p>
          <a:p>
            <a:pPr marL="342900" marR="0" lvl="0" indent="-342900" algn="l" rtl="0">
              <a:lnSpc>
                <a:spcPct val="100000"/>
              </a:lnSpc>
              <a:spcBef>
                <a:spcPts val="480"/>
              </a:spcBef>
              <a:spcAft>
                <a:spcPts val="0"/>
              </a:spcAft>
              <a:buClr>
                <a:schemeClr val="accent1"/>
              </a:buClr>
              <a:buSzPts val="1560"/>
              <a:buFont typeface="Noto Sans Symbols"/>
              <a:buChar char="■"/>
            </a:pPr>
            <a:r>
              <a:rPr lang="en-US" sz="2400" b="0" i="0" u="none" strike="noStrike" cap="none">
                <a:solidFill>
                  <a:schemeClr val="dk1"/>
                </a:solidFill>
                <a:latin typeface="Calibri"/>
                <a:ea typeface="Calibri"/>
                <a:cs typeface="Calibri"/>
                <a:sym typeface="Calibri"/>
              </a:rPr>
              <a:t>The work will be set on Friday and is due to be turned in by the following Friday.</a:t>
            </a:r>
            <a:endParaRPr>
              <a:latin typeface="Calibri"/>
              <a:ea typeface="Calibri"/>
              <a:cs typeface="Calibri"/>
              <a:sym typeface="Calibri"/>
            </a:endParaRPr>
          </a:p>
          <a:p>
            <a:pPr marL="342900" marR="0" lvl="0" indent="-342900" algn="l" rtl="0">
              <a:lnSpc>
                <a:spcPct val="100000"/>
              </a:lnSpc>
              <a:spcBef>
                <a:spcPts val="480"/>
              </a:spcBef>
              <a:spcAft>
                <a:spcPts val="0"/>
              </a:spcAft>
              <a:buClr>
                <a:schemeClr val="accent1"/>
              </a:buClr>
              <a:buSzPts val="1560"/>
              <a:buFont typeface="Noto Sans Symbols"/>
              <a:buChar char="■"/>
            </a:pPr>
            <a:r>
              <a:rPr lang="en-US" sz="2400" b="0" i="0" u="none" strike="noStrike" cap="none">
                <a:solidFill>
                  <a:schemeClr val="dk1"/>
                </a:solidFill>
                <a:latin typeface="Calibri"/>
                <a:ea typeface="Calibri"/>
                <a:cs typeface="Calibri"/>
                <a:sym typeface="Calibri"/>
              </a:rPr>
              <a:t>The tasks are designed to reinforce your child’s learning in school.</a:t>
            </a:r>
            <a:endParaRPr>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8"/>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4200"/>
              <a:buFont typeface="Garamond"/>
              <a:buNone/>
            </a:pPr>
            <a:r>
              <a:rPr lang="en-US" sz="4200" b="0" i="0" u="none">
                <a:solidFill>
                  <a:schemeClr val="dk2"/>
                </a:solidFill>
                <a:latin typeface="Garamond"/>
                <a:ea typeface="Garamond"/>
                <a:cs typeface="Garamond"/>
                <a:sym typeface="Garamond"/>
              </a:rPr>
              <a:t>Daily Routines and Expectations</a:t>
            </a:r>
            <a:endParaRPr/>
          </a:p>
        </p:txBody>
      </p:sp>
      <p:sp>
        <p:nvSpPr>
          <p:cNvPr id="239" name="Google Shape;239;p18"/>
          <p:cNvSpPr txBox="1">
            <a:spLocks noGrp="1"/>
          </p:cNvSpPr>
          <p:nvPr>
            <p:ph type="body" idx="1"/>
          </p:nvPr>
        </p:nvSpPr>
        <p:spPr>
          <a:xfrm>
            <a:off x="540845" y="1328409"/>
            <a:ext cx="8229600" cy="45307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820"/>
              <a:buFont typeface="Noto Sans Symbols"/>
              <a:buNone/>
            </a:pPr>
            <a:r>
              <a:rPr lang="en-US" sz="2800" b="0" i="0" u="none" strike="noStrike" cap="none">
                <a:solidFill>
                  <a:schemeClr val="dk1"/>
                </a:solidFill>
                <a:latin typeface="Calibri"/>
                <a:ea typeface="Calibri"/>
                <a:cs typeface="Calibri"/>
                <a:sym typeface="Calibri"/>
              </a:rPr>
              <a:t>PE kit – Black shorts or joggers, T-shirt in the colour of their house, trainers, socks. I will let you know the PE days as soon as I can.</a:t>
            </a:r>
            <a:endParaRPr>
              <a:latin typeface="Calibri"/>
              <a:ea typeface="Calibri"/>
              <a:cs typeface="Calibri"/>
              <a:sym typeface="Calibri"/>
            </a:endParaRPr>
          </a:p>
          <a:p>
            <a:pPr marL="0" marR="0" lvl="0" indent="0" algn="l" rtl="0">
              <a:lnSpc>
                <a:spcPct val="100000"/>
              </a:lnSpc>
              <a:spcBef>
                <a:spcPts val="560"/>
              </a:spcBef>
              <a:spcAft>
                <a:spcPts val="0"/>
              </a:spcAft>
              <a:buClr>
                <a:schemeClr val="accent1"/>
              </a:buClr>
              <a:buSzPts val="1820"/>
              <a:buFont typeface="Noto Sans Symbols"/>
              <a:buNone/>
            </a:pPr>
            <a:r>
              <a:rPr lang="en-US" sz="2800" b="0" i="0" u="none" strike="noStrike" cap="none">
                <a:solidFill>
                  <a:schemeClr val="dk1"/>
                </a:solidFill>
                <a:latin typeface="Calibri"/>
                <a:ea typeface="Calibri"/>
                <a:cs typeface="Calibri"/>
                <a:sym typeface="Calibri"/>
              </a:rPr>
              <a:t>Homework – to be set on Friday each week on Google Classroom and turned in by the following Friday.</a:t>
            </a:r>
            <a:endParaRPr>
              <a:latin typeface="Calibri"/>
              <a:ea typeface="Calibri"/>
              <a:cs typeface="Calibri"/>
              <a:sym typeface="Calibri"/>
            </a:endParaRPr>
          </a:p>
          <a:p>
            <a:pPr marL="0" marR="0" lvl="0" indent="0" algn="l" rtl="0">
              <a:lnSpc>
                <a:spcPct val="100000"/>
              </a:lnSpc>
              <a:spcBef>
                <a:spcPts val="560"/>
              </a:spcBef>
              <a:spcAft>
                <a:spcPts val="0"/>
              </a:spcAft>
              <a:buClr>
                <a:schemeClr val="accent1"/>
              </a:buClr>
              <a:buSzPts val="1820"/>
              <a:buFont typeface="Noto Sans Symbols"/>
              <a:buNone/>
            </a:pPr>
            <a:r>
              <a:rPr lang="en-US" sz="2800" b="0" i="0" u="none" strike="noStrike" cap="none">
                <a:solidFill>
                  <a:schemeClr val="dk1"/>
                </a:solidFill>
                <a:latin typeface="Calibri"/>
                <a:ea typeface="Calibri"/>
                <a:cs typeface="Calibri"/>
                <a:sym typeface="Calibri"/>
              </a:rPr>
              <a:t>Daily Learning kit – A pack with essential equipment provided by us which your child is then responsible for.</a:t>
            </a:r>
            <a:endParaRPr>
              <a:latin typeface="Calibri"/>
              <a:ea typeface="Calibri"/>
              <a:cs typeface="Calibri"/>
              <a:sym typeface="Calibri"/>
            </a:endParaRPr>
          </a:p>
          <a:p>
            <a:pPr marL="0" marR="0" lvl="0" indent="0" algn="l" rtl="0">
              <a:lnSpc>
                <a:spcPct val="100000"/>
              </a:lnSpc>
              <a:spcBef>
                <a:spcPts val="560"/>
              </a:spcBef>
              <a:spcAft>
                <a:spcPts val="0"/>
              </a:spcAft>
              <a:buClr>
                <a:schemeClr val="accent1"/>
              </a:buClr>
              <a:buSzPts val="1820"/>
              <a:buFont typeface="Noto Sans Symbols"/>
              <a:buNone/>
            </a:pPr>
            <a:r>
              <a:rPr lang="en-US" sz="2800" b="0" i="0" u="none" strike="noStrike" cap="none">
                <a:solidFill>
                  <a:schemeClr val="dk1"/>
                </a:solidFill>
                <a:latin typeface="Calibri"/>
                <a:ea typeface="Calibri"/>
                <a:cs typeface="Calibri"/>
                <a:sym typeface="Calibri"/>
              </a:rPr>
              <a:t>Daily Reading at home for 30 minutes – home/school reading diary and Reading Eggs.</a:t>
            </a:r>
            <a:endParaRPr>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6"/>
          <p:cNvSpPr txBox="1">
            <a:spLocks noGrp="1"/>
          </p:cNvSpPr>
          <p:nvPr>
            <p:ph type="title"/>
          </p:nvPr>
        </p:nvSpPr>
        <p:spPr>
          <a:xfrm>
            <a:off x="544513" y="365755"/>
            <a:ext cx="7424956" cy="297497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1400"/>
              <a:buNone/>
            </a:pPr>
            <a:r>
              <a:rPr lang="en-US" sz="2700">
                <a:latin typeface="Calibri"/>
                <a:ea typeface="Calibri"/>
                <a:cs typeface="Calibri"/>
                <a:sym typeface="Calibri"/>
              </a:rPr>
              <a:t>Our Worry Monsters are still here to help you too… when you are worried about something your body reacts in ways that can leave you feeling terrible…</a:t>
            </a:r>
            <a:br>
              <a:rPr lang="en-US" sz="2700">
                <a:latin typeface="Calibri"/>
                <a:ea typeface="Calibri"/>
                <a:cs typeface="Calibri"/>
                <a:sym typeface="Calibri"/>
              </a:rPr>
            </a:br>
            <a:r>
              <a:rPr lang="en-US" sz="2700">
                <a:latin typeface="Calibri"/>
                <a:ea typeface="Calibri"/>
                <a:cs typeface="Calibri"/>
                <a:sym typeface="Calibri"/>
              </a:rPr>
              <a:t>TELL Worry Monster they will help!</a:t>
            </a:r>
            <a:endParaRPr/>
          </a:p>
        </p:txBody>
      </p:sp>
      <p:pic>
        <p:nvPicPr>
          <p:cNvPr id="245" name="Google Shape;245;p36"/>
          <p:cNvPicPr preferRelativeResize="0"/>
          <p:nvPr/>
        </p:nvPicPr>
        <p:blipFill rotWithShape="1">
          <a:blip r:embed="rId3">
            <a:alphaModFix/>
          </a:blip>
          <a:srcRect/>
          <a:stretch/>
        </p:blipFill>
        <p:spPr>
          <a:xfrm>
            <a:off x="1171219" y="2381234"/>
            <a:ext cx="2947495" cy="3635807"/>
          </a:xfrm>
          <a:prstGeom prst="rect">
            <a:avLst/>
          </a:prstGeom>
          <a:noFill/>
          <a:ln>
            <a:noFill/>
          </a:ln>
        </p:spPr>
      </p:pic>
      <p:pic>
        <p:nvPicPr>
          <p:cNvPr id="246" name="Google Shape;246;p36" descr="The Colour Monster"/>
          <p:cNvPicPr preferRelativeResize="0"/>
          <p:nvPr/>
        </p:nvPicPr>
        <p:blipFill rotWithShape="1">
          <a:blip r:embed="rId4">
            <a:alphaModFix/>
          </a:blip>
          <a:srcRect/>
          <a:stretch/>
        </p:blipFill>
        <p:spPr>
          <a:xfrm>
            <a:off x="4642945" y="2719522"/>
            <a:ext cx="3641724" cy="3470637"/>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pic>
        <p:nvPicPr>
          <p:cNvPr id="251" name="Google Shape;251;p37"/>
          <p:cNvPicPr preferRelativeResize="0">
            <a:picLocks noGrp="1"/>
          </p:cNvPicPr>
          <p:nvPr>
            <p:ph type="body" idx="1"/>
          </p:nvPr>
        </p:nvPicPr>
        <p:blipFill rotWithShape="1">
          <a:blip r:embed="rId3">
            <a:alphaModFix/>
          </a:blip>
          <a:srcRect l="16228" t="13345" r="18213" b="13545"/>
          <a:stretch/>
        </p:blipFill>
        <p:spPr>
          <a:xfrm>
            <a:off x="380810" y="743847"/>
            <a:ext cx="8208962" cy="5721350"/>
          </a:xfrm>
          <a:prstGeom prst="rect">
            <a:avLst/>
          </a:prstGeom>
          <a:noFill/>
          <a:ln>
            <a:noFill/>
          </a:ln>
        </p:spPr>
      </p:pic>
      <p:pic>
        <p:nvPicPr>
          <p:cNvPr id="252" name="Google Shape;252;p37"/>
          <p:cNvPicPr preferRelativeResize="0"/>
          <p:nvPr/>
        </p:nvPicPr>
        <p:blipFill rotWithShape="1">
          <a:blip r:embed="rId4">
            <a:alphaModFix/>
          </a:blip>
          <a:srcRect/>
          <a:stretch/>
        </p:blipFill>
        <p:spPr>
          <a:xfrm>
            <a:off x="941333" y="274169"/>
            <a:ext cx="2542845" cy="608279"/>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9"/>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4200"/>
              <a:buFont typeface="Garamond"/>
              <a:buNone/>
            </a:pPr>
            <a:r>
              <a:rPr lang="en-US" sz="4200" b="0" i="0" u="none">
                <a:solidFill>
                  <a:schemeClr val="dk2"/>
                </a:solidFill>
                <a:latin typeface="Garamond"/>
                <a:ea typeface="Garamond"/>
                <a:cs typeface="Garamond"/>
                <a:sym typeface="Garamond"/>
              </a:rPr>
              <a:t>Thank you for coming! </a:t>
            </a:r>
            <a:endParaRPr/>
          </a:p>
        </p:txBody>
      </p:sp>
      <p:sp>
        <p:nvSpPr>
          <p:cNvPr id="258" name="Google Shape;258;p19"/>
          <p:cNvSpPr txBox="1">
            <a:spLocks noGrp="1"/>
          </p:cNvSpPr>
          <p:nvPr>
            <p:ph type="body" idx="1"/>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950"/>
              <a:buFont typeface="Noto Sans Symbols"/>
              <a:buNone/>
            </a:pPr>
            <a:r>
              <a:rPr lang="en-US" sz="3000" b="0" i="0" u="none" strike="noStrike" cap="none">
                <a:solidFill>
                  <a:schemeClr val="dk1"/>
                </a:solidFill>
                <a:latin typeface="Calibri"/>
                <a:ea typeface="Calibri"/>
                <a:cs typeface="Calibri"/>
                <a:sym typeface="Calibri"/>
              </a:rPr>
              <a:t>I will be available with an ‘open door’ policy to address any concerns immediately.</a:t>
            </a:r>
            <a:endParaRPr>
              <a:latin typeface="Calibri"/>
              <a:ea typeface="Calibri"/>
              <a:cs typeface="Calibri"/>
              <a:sym typeface="Calibri"/>
            </a:endParaRPr>
          </a:p>
          <a:p>
            <a:pPr marL="0" marR="0" lvl="0" indent="0" algn="l" rtl="0">
              <a:lnSpc>
                <a:spcPct val="100000"/>
              </a:lnSpc>
              <a:spcBef>
                <a:spcPts val="600"/>
              </a:spcBef>
              <a:spcAft>
                <a:spcPts val="0"/>
              </a:spcAft>
              <a:buClr>
                <a:schemeClr val="accent1"/>
              </a:buClr>
              <a:buSzPts val="1950"/>
              <a:buFont typeface="Noto Sans Symbols"/>
              <a:buNone/>
            </a:pPr>
            <a:endParaRPr sz="3000" b="0" i="0" u="none" strike="noStrike" cap="none">
              <a:solidFill>
                <a:schemeClr val="dk1"/>
              </a:solidFill>
              <a:latin typeface="Calibri"/>
              <a:ea typeface="Calibri"/>
              <a:cs typeface="Calibri"/>
              <a:sym typeface="Calibri"/>
            </a:endParaRPr>
          </a:p>
          <a:p>
            <a:pPr marL="0" marR="0" lvl="0" indent="0" algn="l" rtl="0">
              <a:lnSpc>
                <a:spcPct val="100000"/>
              </a:lnSpc>
              <a:spcBef>
                <a:spcPts val="600"/>
              </a:spcBef>
              <a:spcAft>
                <a:spcPts val="0"/>
              </a:spcAft>
              <a:buClr>
                <a:schemeClr val="accent1"/>
              </a:buClr>
              <a:buSzPts val="1950"/>
              <a:buFont typeface="Noto Sans Symbols"/>
              <a:buNone/>
            </a:pPr>
            <a:r>
              <a:rPr lang="en-US" sz="3000" b="0" i="0" u="none" strike="noStrike" cap="none">
                <a:solidFill>
                  <a:schemeClr val="dk1"/>
                </a:solidFill>
                <a:latin typeface="Calibri"/>
                <a:ea typeface="Calibri"/>
                <a:cs typeface="Calibri"/>
                <a:sym typeface="Calibri"/>
              </a:rPr>
              <a:t>Or if there are any issues at all, please email the school and we will contact you as soon as possible.</a:t>
            </a:r>
            <a:endParaRPr/>
          </a:p>
          <a:p>
            <a:pPr marL="0" marR="0" lvl="0" indent="0" algn="l" rtl="0">
              <a:lnSpc>
                <a:spcPct val="100000"/>
              </a:lnSpc>
              <a:spcBef>
                <a:spcPts val="600"/>
              </a:spcBef>
              <a:spcAft>
                <a:spcPts val="0"/>
              </a:spcAft>
              <a:buClr>
                <a:schemeClr val="accent1"/>
              </a:buClr>
              <a:buSzPts val="1950"/>
              <a:buFont typeface="Noto Sans Symbols"/>
              <a:buNone/>
            </a:pPr>
            <a:endParaRPr>
              <a:latin typeface="Calibri"/>
              <a:ea typeface="Calibri"/>
              <a:cs typeface="Calibri"/>
              <a:sym typeface="Calibri"/>
            </a:endParaRPr>
          </a:p>
          <a:p>
            <a:pPr marL="0" lvl="0" indent="0" algn="l" rtl="0">
              <a:lnSpc>
                <a:spcPct val="100000"/>
              </a:lnSpc>
              <a:spcBef>
                <a:spcPts val="600"/>
              </a:spcBef>
              <a:spcAft>
                <a:spcPts val="0"/>
              </a:spcAft>
              <a:buSzPts val="1950"/>
              <a:buNone/>
            </a:pPr>
            <a:r>
              <a:rPr lang="en-US" u="sng">
                <a:latin typeface="Calibri"/>
                <a:ea typeface="Calibri"/>
                <a:cs typeface="Calibri"/>
                <a:sym typeface="Calibri"/>
              </a:rPr>
              <a:t>office@thomashickman.bucks.sch.uk</a:t>
            </a:r>
            <a:r>
              <a:rPr lang="en-US">
                <a:latin typeface="Calibri"/>
                <a:ea typeface="Calibri"/>
                <a:cs typeface="Calibri"/>
                <a:sym typeface="Calibri"/>
              </a:rPr>
              <a:t> </a:t>
            </a:r>
            <a:endParaRPr/>
          </a:p>
          <a:p>
            <a:pPr marL="0" lvl="0" indent="0" algn="l" rtl="0">
              <a:lnSpc>
                <a:spcPct val="100000"/>
              </a:lnSpc>
              <a:spcBef>
                <a:spcPts val="600"/>
              </a:spcBef>
              <a:spcAft>
                <a:spcPts val="0"/>
              </a:spcAft>
              <a:buSzPts val="1950"/>
              <a:buNone/>
            </a:pPr>
            <a:endParaRPr>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0"/>
          <p:cNvSpPr txBox="1">
            <a:spLocks noGrp="1"/>
          </p:cNvSpPr>
          <p:nvPr>
            <p:ph type="title"/>
          </p:nvPr>
        </p:nvSpPr>
        <p:spPr>
          <a:xfrm>
            <a:off x="457200" y="277812"/>
            <a:ext cx="8229600" cy="11398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2"/>
              </a:buClr>
              <a:buSzPts val="4200"/>
              <a:buFont typeface="Garamond"/>
              <a:buNone/>
            </a:pPr>
            <a:r>
              <a:rPr lang="en-US" sz="4200" b="0" i="0" u="none">
                <a:solidFill>
                  <a:schemeClr val="dk2"/>
                </a:solidFill>
                <a:latin typeface="Garamond"/>
                <a:ea typeface="Garamond"/>
                <a:cs typeface="Garamond"/>
                <a:sym typeface="Garamond"/>
              </a:rPr>
              <a:t>See you in September to continue our journey to success </a:t>
            </a:r>
            <a:endParaRPr/>
          </a:p>
        </p:txBody>
      </p:sp>
      <p:sp>
        <p:nvSpPr>
          <p:cNvPr id="264" name="Google Shape;264;p20"/>
          <p:cNvSpPr txBox="1">
            <a:spLocks noGrp="1"/>
          </p:cNvSpPr>
          <p:nvPr>
            <p:ph type="body" idx="1"/>
          </p:nvPr>
        </p:nvSpPr>
        <p:spPr>
          <a:xfrm>
            <a:off x="457200" y="1600200"/>
            <a:ext cx="8229600" cy="4530725"/>
          </a:xfrm>
          <a:prstGeom prst="rect">
            <a:avLst/>
          </a:prstGeom>
          <a:noFill/>
          <a:ln>
            <a:noFill/>
          </a:ln>
        </p:spPr>
        <p:txBody>
          <a:bodyPr spcFirstLastPara="1" wrap="square" lIns="91425" tIns="45700" rIns="91425" bIns="45700" anchor="t" anchorCtr="0">
            <a:noAutofit/>
          </a:bodyPr>
          <a:lstStyle/>
          <a:p>
            <a:pPr marL="457200" lvl="0" indent="-228600" algn="l" rtl="0">
              <a:lnSpc>
                <a:spcPct val="100000"/>
              </a:lnSpc>
              <a:spcBef>
                <a:spcPts val="360"/>
              </a:spcBef>
              <a:spcAft>
                <a:spcPts val="0"/>
              </a:spcAft>
              <a:buSzPts val="1170"/>
              <a:buNone/>
            </a:pPr>
            <a:endParaRPr/>
          </a:p>
          <a:p>
            <a:pPr marL="457200" lvl="0" indent="-228600" algn="l" rtl="0">
              <a:lnSpc>
                <a:spcPct val="100000"/>
              </a:lnSpc>
              <a:spcBef>
                <a:spcPts val="360"/>
              </a:spcBef>
              <a:spcAft>
                <a:spcPts val="0"/>
              </a:spcAft>
              <a:buSzPts val="1170"/>
              <a:buNone/>
            </a:pPr>
            <a:endParaRPr/>
          </a:p>
        </p:txBody>
      </p:sp>
      <p:pic>
        <p:nvPicPr>
          <p:cNvPr id="265" name="Google Shape;265;p20"/>
          <p:cNvPicPr preferRelativeResize="0"/>
          <p:nvPr/>
        </p:nvPicPr>
        <p:blipFill rotWithShape="1">
          <a:blip r:embed="rId3">
            <a:alphaModFix/>
          </a:blip>
          <a:srcRect/>
          <a:stretch/>
        </p:blipFill>
        <p:spPr>
          <a:xfrm>
            <a:off x="2869325" y="2461437"/>
            <a:ext cx="3268132" cy="2875190"/>
          </a:xfrm>
          <a:prstGeom prst="rect">
            <a:avLst/>
          </a:prstGeom>
          <a:noFill/>
          <a:ln>
            <a:noFill/>
          </a:ln>
        </p:spPr>
      </p:pic>
    </p:spTree>
  </p:cSld>
  <p:clrMapOvr>
    <a:masterClrMapping/>
  </p:clrMapOvr>
</p:sld>
</file>

<file path=ppt/theme/theme1.xml><?xml version="1.0" encoding="utf-8"?>
<a:theme xmlns:a="http://schemas.openxmlformats.org/drawingml/2006/main" name="Edge">
  <a:themeElements>
    <a:clrScheme name="Edge 7">
      <a:dk1>
        <a:srgbClr val="000000"/>
      </a:dk1>
      <a:lt1>
        <a:srgbClr val="FFFFFF"/>
      </a:lt1>
      <a:dk2>
        <a:srgbClr val="006633"/>
      </a:dk2>
      <a:lt2>
        <a:srgbClr val="5F5F5F"/>
      </a:lt2>
      <a:accent1>
        <a:srgbClr val="CC9900"/>
      </a:accent1>
      <a:accent2>
        <a:srgbClr val="3B812F"/>
      </a:accent2>
      <a:accent3>
        <a:srgbClr val="FFFFFF"/>
      </a:accent3>
      <a:accent4>
        <a:srgbClr val="000000"/>
      </a:accent4>
      <a:accent5>
        <a:srgbClr val="E2CAAA"/>
      </a:accent5>
      <a:accent6>
        <a:srgbClr val="35742A"/>
      </a:accent6>
      <a:hlink>
        <a:srgbClr val="996600"/>
      </a:hlink>
      <a:folHlink>
        <a:srgbClr val="AFBF3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965</Words>
  <Application>Microsoft Office PowerPoint</Application>
  <PresentationFormat>On-screen Show (4:3)</PresentationFormat>
  <Paragraphs>93</Paragraphs>
  <Slides>23</Slides>
  <Notes>23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Noto Sans Symbols</vt:lpstr>
      <vt:lpstr>Arial</vt:lpstr>
      <vt:lpstr>Calibri</vt:lpstr>
      <vt:lpstr>Garamond</vt:lpstr>
      <vt:lpstr>Comic Sans MS</vt:lpstr>
      <vt:lpstr>Edge</vt:lpstr>
      <vt:lpstr>PowerPoint Presentation</vt:lpstr>
      <vt:lpstr>Welcome to Year 4 Elder!</vt:lpstr>
      <vt:lpstr>Who am I? Where did I come from? What am I doing here?</vt:lpstr>
      <vt:lpstr>Why your children are important to me.</vt:lpstr>
      <vt:lpstr>Our first Field of Study unit will be: </vt:lpstr>
      <vt:lpstr>Other Field of Study will include: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you can help</vt:lpstr>
      <vt:lpstr>Daily Routines and Expectations</vt:lpstr>
      <vt:lpstr>Our Worry Monsters are still here to help you too… when you are worried about something your body reacts in ways that can leave you feeling terrible… TELL Worry Monster they will help!</vt:lpstr>
      <vt:lpstr>PowerPoint Presentation</vt:lpstr>
      <vt:lpstr>Thank you for coming! </vt:lpstr>
      <vt:lpstr>See you in September to continue our journey to success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jason</dc:creator>
  <cp:lastModifiedBy>Joanne Lyons</cp:lastModifiedBy>
  <cp:revision>1</cp:revision>
  <dcterms:created xsi:type="dcterms:W3CDTF">2012-10-13T08:50:45Z</dcterms:created>
  <dcterms:modified xsi:type="dcterms:W3CDTF">2025-08-05T16:06:20Z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7</vt:i4>
  </property>
</Properties>
</file>