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59" r:id="rId4"/>
    <p:sldId id="260" r:id="rId5"/>
    <p:sldId id="262" r:id="rId6"/>
    <p:sldId id="265" r:id="rId7"/>
    <p:sldId id="263" r:id="rId8"/>
    <p:sldId id="264" r:id="rId9"/>
    <p:sldId id="269" r:id="rId10"/>
    <p:sldId id="270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58" d="100"/>
          <a:sy n="58" d="100"/>
        </p:scale>
        <p:origin x="4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1311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047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00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776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317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307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01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115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627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567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7864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188845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7196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9592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1095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7051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77B7-E2BC-49ED-A896-B0FE8B977E51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412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261F77B7-E2BC-49ED-A896-B0FE8B977E51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8116AC-0BA6-4859-BFD5-9F6310D4B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842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schoolsandgroups.pgl.co.uk/centres/liddington/" TargetMode="Externa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pgl.co.uk/Files/Templates/Designs/PGLCore/res/swf/virtual-tour/vtour-liddington/tour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pgl.co.uk/en-gb/adventure-holidays/centres/liddington#facilities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gl.co.uk/en-gb/adventure-holidays/centres/liddington#accommodation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953" y="2924238"/>
            <a:ext cx="9879623" cy="2033831"/>
          </a:xfrm>
        </p:spPr>
        <p:txBody>
          <a:bodyPr>
            <a:noAutofit/>
          </a:bodyPr>
          <a:lstStyle/>
          <a:p>
            <a:r>
              <a:rPr lang="en-GB" sz="3600" dirty="0"/>
              <a:t>Parents Meeting</a:t>
            </a:r>
          </a:p>
          <a:p>
            <a:r>
              <a:rPr lang="en-GB" sz="3600" dirty="0"/>
              <a:t>Year 6 Residential </a:t>
            </a:r>
          </a:p>
          <a:p>
            <a:r>
              <a:rPr lang="en-GB" sz="3600" dirty="0"/>
              <a:t>MONDAY 31</a:t>
            </a:r>
            <a:r>
              <a:rPr lang="en-GB" sz="3600" baseline="30000" dirty="0"/>
              <a:t>st</a:t>
            </a:r>
            <a:r>
              <a:rPr lang="en-GB" sz="3600" dirty="0"/>
              <a:t> March – </a:t>
            </a:r>
          </a:p>
          <a:p>
            <a:r>
              <a:rPr lang="en-GB" sz="3600" dirty="0"/>
              <a:t>Wednesday 2</a:t>
            </a:r>
            <a:r>
              <a:rPr lang="en-GB" sz="3600" baseline="30000" dirty="0"/>
              <a:t>nd</a:t>
            </a:r>
            <a:r>
              <a:rPr lang="en-GB" sz="3600" dirty="0"/>
              <a:t> April 2025</a:t>
            </a:r>
          </a:p>
        </p:txBody>
      </p:sp>
      <p:pic>
        <p:nvPicPr>
          <p:cNvPr id="1026" name="Picture 2" descr="Thomas Hickman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69" y="274734"/>
            <a:ext cx="4970656" cy="2301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7781" y="274734"/>
            <a:ext cx="3475021" cy="159271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164901">
            <a:off x="8772872" y="1817199"/>
            <a:ext cx="2946987" cy="213470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724864" y="4359048"/>
            <a:ext cx="4039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>
                <a:hlinkClick r:id="rId5"/>
              </a:rPr>
              <a:t>Liddington</a:t>
            </a:r>
            <a:r>
              <a:rPr lang="en-GB" dirty="0">
                <a:hlinkClick r:id="rId5"/>
              </a:rPr>
              <a:t> - PGL Schools &amp; Groups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31763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1177" y="201949"/>
            <a:ext cx="6096000" cy="532453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GB" sz="2000" dirty="0">
                <a:solidFill>
                  <a:srgbClr val="757C1A"/>
                </a:solidFill>
                <a:latin typeface="AmericanTypwrterITCW01- 731031"/>
              </a:rPr>
              <a:t>What we offer is different.</a:t>
            </a:r>
          </a:p>
          <a:p>
            <a:pPr fontAlgn="base"/>
            <a:r>
              <a:rPr lang="en-GB" sz="2000" dirty="0">
                <a:latin typeface="HelveticaNeueW02-45Ligh"/>
              </a:rPr>
              <a:t>At PGL, we believe adventure is crucial in children's lives</a:t>
            </a:r>
          </a:p>
          <a:p>
            <a:pPr fontAlgn="base"/>
            <a:r>
              <a:rPr lang="en-GB" sz="2000" dirty="0">
                <a:latin typeface="HelveticaNeueW02-45Ligh"/>
              </a:rPr>
              <a:t>It's fun, it's exhilarating. A real hoot with your friends.</a:t>
            </a:r>
          </a:p>
          <a:p>
            <a:pPr fontAlgn="base"/>
            <a:r>
              <a:rPr lang="en-GB" sz="2000" dirty="0">
                <a:latin typeface="HelveticaNeueW02-45Ligh"/>
              </a:rPr>
              <a:t>It's also a bit different, more challenging, outside your comfort zone. A treasured experience, that's talked about and remembered.</a:t>
            </a:r>
          </a:p>
          <a:p>
            <a:pPr fontAlgn="base"/>
            <a:r>
              <a:rPr lang="en-GB" sz="2000" dirty="0">
                <a:latin typeface="HelveticaNeueW02-45Ligh"/>
              </a:rPr>
              <a:t>Being away from parents, trying new things, gaining confidence, making new friends, being more self reliant, being encouraged to grow.</a:t>
            </a:r>
          </a:p>
          <a:p>
            <a:pPr fontAlgn="base"/>
            <a:r>
              <a:rPr lang="en-GB" sz="2000" dirty="0">
                <a:latin typeface="HelveticaNeueW02-45Ligh"/>
              </a:rPr>
              <a:t>Enjoying the freedom of the outdoors.</a:t>
            </a:r>
          </a:p>
          <a:p>
            <a:pPr fontAlgn="base"/>
            <a:r>
              <a:rPr lang="en-GB" sz="2000" dirty="0">
                <a:latin typeface="HelveticaNeueW02-45Ligh"/>
              </a:rPr>
              <a:t>When it comes to growing up, we think that these things aren't just important - they're essential!</a:t>
            </a:r>
          </a:p>
          <a:p>
            <a:pPr fontAlgn="base"/>
            <a:r>
              <a:rPr lang="en-GB" sz="2000" dirty="0">
                <a:latin typeface="HelveticaNeueW02-45Ligh"/>
              </a:rPr>
              <a:t>But you already know that. You're a parent.</a:t>
            </a:r>
          </a:p>
          <a:p>
            <a:pPr fontAlgn="base"/>
            <a:endParaRPr lang="en-GB" sz="2000" dirty="0">
              <a:solidFill>
                <a:srgbClr val="5B6270"/>
              </a:solidFill>
              <a:latin typeface="HelveticaNeueW02-45Ligh"/>
            </a:endParaRPr>
          </a:p>
          <a:p>
            <a:pPr fontAlgn="base"/>
            <a:r>
              <a:rPr lang="en-GB" sz="2000" dirty="0"/>
              <a:t>That's why we believe 'adventure matters'. It's why we're here.</a:t>
            </a:r>
            <a:endParaRPr lang="en-GB" sz="2000" b="0" i="0" dirty="0">
              <a:solidFill>
                <a:srgbClr val="5B6270"/>
              </a:solidFill>
              <a:effectLst/>
              <a:latin typeface="HelveticaNeueW02-45Ligh"/>
            </a:endParaRPr>
          </a:p>
        </p:txBody>
      </p:sp>
      <p:pic>
        <p:nvPicPr>
          <p:cNvPr id="3" name="Picture 2" descr="Adventure Holidays at Liddingto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908" y="3416588"/>
            <a:ext cx="5600794" cy="2975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592765" y="378108"/>
            <a:ext cx="512307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dirty="0">
                <a:solidFill>
                  <a:srgbClr val="00617E"/>
                </a:solidFill>
                <a:latin typeface="AmericanTypwrterITCW01- 731031"/>
                <a:hlinkClick r:id="rId4"/>
              </a:rPr>
              <a:t>Facilities</a:t>
            </a:r>
            <a:endParaRPr lang="en-GB" dirty="0">
              <a:solidFill>
                <a:srgbClr val="757C1A"/>
              </a:solidFill>
              <a:latin typeface="AmericanTypwrterITCW01- 731031"/>
            </a:endParaRPr>
          </a:p>
          <a:p>
            <a:pPr fontAlgn="base"/>
            <a:r>
              <a:rPr lang="en-GB" dirty="0">
                <a:latin typeface="HelveticaNeueW02-45Ligh"/>
              </a:rPr>
              <a:t>The 150 acre site has landscaped lakes for water-based activities, a floodlit all-weather sports pitch and 11 full size football pitches!</a:t>
            </a:r>
          </a:p>
          <a:p>
            <a:pPr fontAlgn="base"/>
            <a:r>
              <a:rPr lang="en-GB" dirty="0">
                <a:latin typeface="HelveticaNeueW02-45Ligh"/>
              </a:rPr>
              <a:t>With so many activity bases all on-site, you’ll need at least a week here just to get round them all! As well as over 20 different activities, </a:t>
            </a:r>
            <a:r>
              <a:rPr lang="en-GB" dirty="0" err="1">
                <a:latin typeface="HelveticaNeueW02-45Ligh"/>
              </a:rPr>
              <a:t>Liddington</a:t>
            </a:r>
            <a:r>
              <a:rPr lang="en-GB" dirty="0">
                <a:latin typeface="HelveticaNeueW02-45Ligh"/>
              </a:rPr>
              <a:t> has several flexible indoor spaces, so whatever the weather you’ll always have something to do!</a:t>
            </a:r>
            <a:endParaRPr lang="en-GB" b="0" i="0" dirty="0">
              <a:effectLst/>
              <a:latin typeface="HelveticaNeueW02-45Ligh"/>
            </a:endParaRPr>
          </a:p>
        </p:txBody>
      </p:sp>
    </p:spTree>
    <p:extLst>
      <p:ext uri="{BB962C8B-B14F-4D97-AF65-F5344CB8AC3E}">
        <p14:creationId xmlns:p14="http://schemas.microsoft.com/office/powerpoint/2010/main" val="901180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901297"/>
          </a:xfrm>
        </p:spPr>
        <p:txBody>
          <a:bodyPr/>
          <a:lstStyle/>
          <a:p>
            <a:r>
              <a:rPr lang="en-GB" dirty="0"/>
              <a:t>Accommodation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764828">
            <a:off x="693499" y="1835858"/>
            <a:ext cx="4365185" cy="294215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348472" y="1698983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GB" sz="2800" dirty="0">
                <a:solidFill>
                  <a:schemeClr val="bg1"/>
                </a:solidFill>
                <a:latin typeface="AmericanTypwrterITCW01- 731031"/>
                <a:hlinkClick r:id="rId3"/>
              </a:rPr>
              <a:t>Accommodation</a:t>
            </a:r>
            <a:endParaRPr lang="en-GB" sz="2800" dirty="0">
              <a:solidFill>
                <a:schemeClr val="bg1"/>
              </a:solidFill>
              <a:latin typeface="AmericanTypwrterITCW01- 731031"/>
            </a:endParaRPr>
          </a:p>
          <a:p>
            <a:pPr fontAlgn="base"/>
            <a:r>
              <a:rPr lang="en-GB" sz="2800" dirty="0">
                <a:solidFill>
                  <a:schemeClr val="bg1"/>
                </a:solidFill>
                <a:latin typeface="HelveticaNeueW02-45Ligh"/>
              </a:rPr>
              <a:t>This centre offers fantastic, modern, comfortable accommodation. All the rooms are </a:t>
            </a:r>
            <a:r>
              <a:rPr lang="en-GB" sz="2800" dirty="0" err="1">
                <a:solidFill>
                  <a:schemeClr val="bg1"/>
                </a:solidFill>
                <a:latin typeface="HelveticaNeueW02-45Ligh"/>
              </a:rPr>
              <a:t>en</a:t>
            </a:r>
            <a:r>
              <a:rPr lang="en-GB" sz="2800" dirty="0">
                <a:solidFill>
                  <a:schemeClr val="bg1"/>
                </a:solidFill>
                <a:latin typeface="HelveticaNeueW02-45Ligh"/>
              </a:rPr>
              <a:t>-suite and sleep four to six children. </a:t>
            </a:r>
          </a:p>
          <a:p>
            <a:pPr fontAlgn="base"/>
            <a:r>
              <a:rPr lang="en-GB" sz="2800" b="0" i="0" dirty="0">
                <a:solidFill>
                  <a:schemeClr val="bg1"/>
                </a:solidFill>
                <a:effectLst/>
                <a:latin typeface="HelveticaNeueW02-45Ligh"/>
              </a:rPr>
              <a:t>Children will need to bring their own pillows and bedding (sleeping bag or duvet).</a:t>
            </a:r>
          </a:p>
        </p:txBody>
      </p:sp>
    </p:spTree>
    <p:extLst>
      <p:ext uri="{BB962C8B-B14F-4D97-AF65-F5344CB8AC3E}">
        <p14:creationId xmlns:p14="http://schemas.microsoft.com/office/powerpoint/2010/main" val="22851488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918882"/>
          </a:xfrm>
        </p:spPr>
        <p:txBody>
          <a:bodyPr/>
          <a:lstStyle/>
          <a:p>
            <a:r>
              <a:rPr lang="en-GB" dirty="0"/>
              <a:t>Food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534" y="1090246"/>
            <a:ext cx="5357324" cy="454953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5657" y="147228"/>
            <a:ext cx="5647838" cy="38261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16877">
            <a:off x="5825219" y="4175806"/>
            <a:ext cx="3009565" cy="21967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848250">
            <a:off x="8962856" y="4477267"/>
            <a:ext cx="2957359" cy="1508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7170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847" y="52624"/>
            <a:ext cx="9874988" cy="1002635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Activities – specific activities tbc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068" y="898898"/>
            <a:ext cx="7491109" cy="14479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6928" y="4373231"/>
            <a:ext cx="4359552" cy="16282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4220" y="4948137"/>
            <a:ext cx="4481289" cy="16669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25398" y="765184"/>
            <a:ext cx="4468383" cy="169025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55161" y="2460377"/>
            <a:ext cx="4895674" cy="181045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693" y="5187338"/>
            <a:ext cx="4189623" cy="155108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5068" y="2536482"/>
            <a:ext cx="4820251" cy="1836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8831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144854"/>
          </a:xfrm>
        </p:spPr>
        <p:txBody>
          <a:bodyPr/>
          <a:lstStyle/>
          <a:p>
            <a:r>
              <a:rPr lang="en-GB" dirty="0"/>
              <a:t>THS Adults:</a:t>
            </a:r>
            <a:br>
              <a:rPr lang="en-GB" dirty="0"/>
            </a:br>
            <a:br>
              <a:rPr lang="en-GB" dirty="0"/>
            </a:br>
            <a:r>
              <a:rPr lang="en-GB" dirty="0"/>
              <a:t>Mrs BB</a:t>
            </a:r>
            <a:br>
              <a:rPr lang="en-GB" dirty="0"/>
            </a:br>
            <a:r>
              <a:rPr lang="en-GB" dirty="0"/>
              <a:t>Mrs </a:t>
            </a:r>
            <a:r>
              <a:rPr lang="en-GB" dirty="0" err="1"/>
              <a:t>Drakard</a:t>
            </a:r>
            <a:br>
              <a:rPr lang="en-GB" dirty="0"/>
            </a:br>
            <a:r>
              <a:rPr lang="en-GB" dirty="0"/>
              <a:t>Mr </a:t>
            </a:r>
            <a:r>
              <a:rPr lang="en-GB" dirty="0" err="1"/>
              <a:t>Kwasnik</a:t>
            </a:r>
            <a:br>
              <a:rPr lang="en-GB" dirty="0"/>
            </a:br>
            <a:r>
              <a:rPr lang="en-GB" dirty="0"/>
              <a:t>Miss Sole</a:t>
            </a:r>
            <a:br>
              <a:rPr lang="en-GB" dirty="0"/>
            </a:br>
            <a:r>
              <a:rPr lang="en-GB" dirty="0"/>
              <a:t>Miss Abi</a:t>
            </a:r>
            <a:br>
              <a:rPr lang="en-GB" dirty="0"/>
            </a:br>
            <a:r>
              <a:rPr lang="en-GB" dirty="0"/>
              <a:t>Mrs Lyons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2674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395" y="0"/>
            <a:ext cx="10687174" cy="1400530"/>
          </a:xfrm>
        </p:spPr>
        <p:txBody>
          <a:bodyPr/>
          <a:lstStyle/>
          <a:p>
            <a:r>
              <a:rPr lang="en-GB" sz="4400" dirty="0"/>
              <a:t>Travel:</a:t>
            </a:r>
            <a:br>
              <a:rPr lang="en-GB" dirty="0"/>
            </a:br>
            <a:r>
              <a:rPr lang="en-GB" b="1" dirty="0"/>
              <a:t>Arrive at school for 9am</a:t>
            </a:r>
            <a:r>
              <a:rPr lang="en-GB" dirty="0"/>
              <a:t> on Monday .</a:t>
            </a:r>
            <a:br>
              <a:rPr lang="en-GB" dirty="0"/>
            </a:br>
            <a:r>
              <a:rPr lang="en-GB" sz="3600" dirty="0"/>
              <a:t>Coach leaves THS @ 9.30am  </a:t>
            </a:r>
            <a:br>
              <a:rPr lang="en-GB" sz="3600" dirty="0"/>
            </a:br>
            <a:br>
              <a:rPr lang="en-GB" sz="3600" dirty="0"/>
            </a:br>
            <a:r>
              <a:rPr lang="en-GB" sz="3600" dirty="0"/>
              <a:t>Arrive @ </a:t>
            </a:r>
            <a:r>
              <a:rPr lang="en-GB" sz="3600" dirty="0" err="1"/>
              <a:t>Liddington</a:t>
            </a:r>
            <a:r>
              <a:rPr lang="en-GB" sz="3600" dirty="0"/>
              <a:t> approx. 11.30am</a:t>
            </a:r>
            <a:br>
              <a:rPr lang="en-GB" sz="3600" dirty="0"/>
            </a:br>
            <a:r>
              <a:rPr lang="en-GB" sz="3600" dirty="0"/>
              <a:t>Children MUST HAVE a </a:t>
            </a:r>
            <a:r>
              <a:rPr lang="en-GB" sz="3600" b="1" u="sng" dirty="0">
                <a:solidFill>
                  <a:schemeClr val="tx1"/>
                </a:solidFill>
              </a:rPr>
              <a:t>PACKED LUNCH </a:t>
            </a:r>
            <a:r>
              <a:rPr lang="en-GB" sz="3600" dirty="0"/>
              <a:t>that we eat on arrival &amp; a </a:t>
            </a:r>
            <a:r>
              <a:rPr lang="en-GB" sz="3600" b="1" u="sng" dirty="0">
                <a:solidFill>
                  <a:schemeClr val="tx1"/>
                </a:solidFill>
              </a:rPr>
              <a:t>WATER BOTTLE </a:t>
            </a:r>
            <a:r>
              <a:rPr lang="en-GB" sz="3600" dirty="0"/>
              <a:t>they can use again.  Afternoon activities begin.</a:t>
            </a:r>
            <a:br>
              <a:rPr lang="en-GB" sz="3600" dirty="0"/>
            </a:br>
            <a:r>
              <a:rPr lang="en-GB" sz="3600" dirty="0"/>
              <a:t>***********</a:t>
            </a:r>
            <a:br>
              <a:rPr lang="en-GB" sz="3600" dirty="0"/>
            </a:br>
            <a:r>
              <a:rPr lang="en-GB" sz="3600" dirty="0"/>
              <a:t>Coach leaves </a:t>
            </a:r>
            <a:r>
              <a:rPr lang="en-GB" sz="3600" dirty="0" err="1"/>
              <a:t>Liddington</a:t>
            </a:r>
            <a:r>
              <a:rPr lang="en-GB" sz="3600" dirty="0"/>
              <a:t> @ 2:00pm on Wednesday 2</a:t>
            </a:r>
            <a:r>
              <a:rPr lang="en-GB" sz="3600" baseline="30000" dirty="0"/>
              <a:t>nd</a:t>
            </a:r>
            <a:r>
              <a:rPr lang="en-GB" sz="3600" dirty="0"/>
              <a:t> April.  Arrival at school approx. 4.00pm.</a:t>
            </a:r>
            <a:br>
              <a:rPr lang="en-GB" sz="3600" dirty="0"/>
            </a:br>
            <a:br>
              <a:rPr lang="en-GB" sz="3600" dirty="0"/>
            </a:br>
            <a:r>
              <a:rPr lang="en-GB" sz="3600" dirty="0"/>
              <a:t>Arrive @ THS Approximately 3:45pm</a:t>
            </a:r>
            <a:br>
              <a:rPr lang="en-GB" sz="3600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42630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4585311" cy="1400530"/>
          </a:xfrm>
        </p:spPr>
        <p:txBody>
          <a:bodyPr/>
          <a:lstStyle/>
          <a:p>
            <a:r>
              <a:rPr lang="en-GB" dirty="0"/>
              <a:t>The children MUST have warm clothes AND a waterproof coat!</a:t>
            </a:r>
            <a:br>
              <a:rPr lang="en-GB" dirty="0"/>
            </a:br>
            <a:r>
              <a:rPr lang="en-GB" dirty="0"/>
              <a:t>And 2 pairs of strong trainers/walking boots</a:t>
            </a:r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29748" t="13828" r="30202" b="4804"/>
          <a:stretch/>
        </p:blipFill>
        <p:spPr bwMode="auto">
          <a:xfrm>
            <a:off x="5776547" y="0"/>
            <a:ext cx="5655994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21994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Items NOT allowed are:</a:t>
            </a:r>
            <a:br>
              <a:rPr lang="en-GB" dirty="0"/>
            </a:br>
            <a:br>
              <a:rPr lang="en-GB" dirty="0"/>
            </a:br>
            <a:r>
              <a:rPr lang="en-GB" dirty="0"/>
              <a:t>Phones  - absolutely not phones! </a:t>
            </a:r>
            <a:r>
              <a:rPr lang="en-GB" dirty="0" err="1"/>
              <a:t>Ipads</a:t>
            </a:r>
            <a:r>
              <a:rPr lang="en-GB" dirty="0"/>
              <a:t>/tablet </a:t>
            </a:r>
            <a:r>
              <a:rPr lang="en-GB" dirty="0" err="1"/>
              <a:t>etc</a:t>
            </a:r>
            <a:br>
              <a:rPr lang="en-GB" dirty="0"/>
            </a:br>
            <a:r>
              <a:rPr lang="en-GB" dirty="0"/>
              <a:t>Jewellery</a:t>
            </a:r>
            <a:br>
              <a:rPr lang="en-GB" dirty="0"/>
            </a:br>
            <a:r>
              <a:rPr lang="en-GB" dirty="0"/>
              <a:t>Items of value</a:t>
            </a:r>
            <a:br>
              <a:rPr lang="en-GB" dirty="0"/>
            </a:br>
            <a:r>
              <a:rPr lang="en-GB" dirty="0"/>
              <a:t>Aerosol – these will set off the fire alarms!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32496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10775097" cy="804582"/>
          </a:xfrm>
        </p:spPr>
        <p:txBody>
          <a:bodyPr/>
          <a:lstStyle/>
          <a:p>
            <a:r>
              <a:rPr lang="en-GB" dirty="0"/>
              <a:t>Items YOU MUST BRING are:</a:t>
            </a:r>
            <a:br>
              <a:rPr lang="en-GB" dirty="0"/>
            </a:br>
            <a:r>
              <a:rPr lang="en-GB" dirty="0"/>
              <a:t>Clothes</a:t>
            </a:r>
            <a:br>
              <a:rPr lang="en-GB" dirty="0"/>
            </a:br>
            <a:r>
              <a:rPr lang="en-GB" dirty="0"/>
              <a:t>Underwear</a:t>
            </a:r>
            <a:br>
              <a:rPr lang="en-GB" dirty="0"/>
            </a:br>
            <a:r>
              <a:rPr lang="en-GB" dirty="0"/>
              <a:t>Shoes/trainers (no wellies)</a:t>
            </a:r>
            <a:br>
              <a:rPr lang="en-GB" dirty="0"/>
            </a:br>
            <a:r>
              <a:rPr lang="en-GB" dirty="0"/>
              <a:t>Coat /Jacket</a:t>
            </a:r>
            <a:br>
              <a:rPr lang="en-GB" dirty="0"/>
            </a:br>
            <a:r>
              <a:rPr lang="en-GB" dirty="0"/>
              <a:t>Toiletries</a:t>
            </a:r>
            <a:br>
              <a:rPr lang="en-GB" dirty="0"/>
            </a:br>
            <a:r>
              <a:rPr lang="en-GB" dirty="0"/>
              <a:t>Duvet / pillow/ sheet – in a separate bag Towels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75383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804582"/>
          </a:xfrm>
        </p:spPr>
        <p:txBody>
          <a:bodyPr/>
          <a:lstStyle/>
          <a:p>
            <a:r>
              <a:rPr lang="en-GB" dirty="0"/>
              <a:t>Medication…</a:t>
            </a:r>
            <a:br>
              <a:rPr lang="en-GB" dirty="0"/>
            </a:br>
            <a:br>
              <a:rPr lang="en-GB" dirty="0"/>
            </a:br>
            <a:r>
              <a:rPr lang="en-GB" dirty="0"/>
              <a:t>Over to Jo! 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ALL MEDICAL FORMS must be in.</a:t>
            </a:r>
            <a:br>
              <a:rPr lang="en-GB" dirty="0"/>
            </a:br>
            <a:br>
              <a:rPr lang="en-GB" dirty="0"/>
            </a:br>
            <a:r>
              <a:rPr lang="en-GB" dirty="0"/>
              <a:t>Medication MUST come with your child on the MONDAY.</a:t>
            </a:r>
          </a:p>
        </p:txBody>
      </p:sp>
    </p:spTree>
    <p:extLst>
      <p:ext uri="{BB962C8B-B14F-4D97-AF65-F5344CB8AC3E}">
        <p14:creationId xmlns:p14="http://schemas.microsoft.com/office/powerpoint/2010/main" val="8846072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GB" dirty="0"/>
            </a:br>
            <a:endParaRPr lang="en-GB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272563" y="877679"/>
            <a:ext cx="11412414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000" dirty="0"/>
              <a:t>Groups are sorted and children will be told those on Monday when they arrive at school.</a:t>
            </a:r>
          </a:p>
          <a:p>
            <a:r>
              <a:rPr lang="en-GB" sz="4000" dirty="0"/>
              <a:t>Each group is led by one of the adults.</a:t>
            </a:r>
          </a:p>
          <a:p>
            <a:r>
              <a:rPr lang="en-GB" sz="4000" dirty="0"/>
              <a:t>Groups are for the activities during the days.</a:t>
            </a:r>
          </a:p>
          <a:p>
            <a:endParaRPr lang="en-GB" dirty="0"/>
          </a:p>
          <a:p>
            <a:r>
              <a:rPr lang="en-GB" sz="4000" dirty="0"/>
              <a:t>Rooms are allocated based upon friendship requests from the children.  Every child is with at least one of their preferred friends.</a:t>
            </a:r>
          </a:p>
        </p:txBody>
      </p:sp>
    </p:spTree>
    <p:extLst>
      <p:ext uri="{BB962C8B-B14F-4D97-AF65-F5344CB8AC3E}">
        <p14:creationId xmlns:p14="http://schemas.microsoft.com/office/powerpoint/2010/main" val="22886573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1243595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2622</TotalTime>
  <Words>553</Words>
  <Application>Microsoft Office PowerPoint</Application>
  <PresentationFormat>Widescreen</PresentationFormat>
  <Paragraphs>37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AmericanTypwrterITCW01- 731031</vt:lpstr>
      <vt:lpstr>Arial</vt:lpstr>
      <vt:lpstr>Century Gothic</vt:lpstr>
      <vt:lpstr>HelveticaNeueW02-45Ligh</vt:lpstr>
      <vt:lpstr>Wingdings 3</vt:lpstr>
      <vt:lpstr>Ion</vt:lpstr>
      <vt:lpstr>PowerPoint Presentation</vt:lpstr>
      <vt:lpstr>PowerPoint Presentation</vt:lpstr>
      <vt:lpstr>Accommodation</vt:lpstr>
      <vt:lpstr>Food</vt:lpstr>
      <vt:lpstr>Activities – specific activities tbc</vt:lpstr>
      <vt:lpstr>THS Adults:  Mrs BB Mrs Drakard Mr Kwasnik Miss Sole Miss Abi Mrs Lyons  </vt:lpstr>
      <vt:lpstr>Travel: Arrive at school for 9am on Monday . Coach leaves THS @ 9.30am    Arrive @ Liddington approx. 11.30am Children MUST HAVE a PACKED LUNCH that we eat on arrival &amp; a WATER BOTTLE they can use again.  Afternoon activities begin. *********** Coach leaves Liddington @ 2:00pm on Wednesday 2nd April.  Arrival at school approx. 4.00pm.  Arrive @ THS Approximately 3:45pm </vt:lpstr>
      <vt:lpstr>The children MUST have warm clothes AND a waterproof coat! And 2 pairs of strong trainers/walking boots</vt:lpstr>
      <vt:lpstr>Items NOT allowed are:  Phones  - absolutely not phones! Ipads/tablet etc Jewellery Items of value Aerosol – these will set off the fire alarms! </vt:lpstr>
      <vt:lpstr>Items YOU MUST BRING are: Clothes Underwear Shoes/trainers (no wellies) Coat /Jacket Toiletries Duvet / pillow/ sheet – in a separate bag Towels </vt:lpstr>
      <vt:lpstr>Medication…  Over to Jo!    ALL MEDICAL FORMS must be in.  Medication MUST come with your child on the MONDAY.</vt:lpstr>
      <vt:lpstr> 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JMorrissey</dc:creator>
  <cp:lastModifiedBy>Joanne Lyons</cp:lastModifiedBy>
  <cp:revision>23</cp:revision>
  <dcterms:created xsi:type="dcterms:W3CDTF">2021-09-17T13:30:27Z</dcterms:created>
  <dcterms:modified xsi:type="dcterms:W3CDTF">2025-01-31T08:02:35Z</dcterms:modified>
</cp:coreProperties>
</file>