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9144000" cy="6858000" type="screen4x3"/>
  <p:notesSz cx="6858000" cy="9144000"/>
  <p:embeddedFontLst>
    <p:embeddedFont>
      <p:font typeface="Calibri" panose="020F0502020204030204" pitchFamily="34" charset="0"/>
      <p:regular r:id="rId25"/>
      <p:bold r:id="rId26"/>
      <p:italic r:id="rId27"/>
      <p:boldItalic r:id="rId28"/>
    </p:embeddedFont>
    <p:embeddedFont>
      <p:font typeface="Comic Sans MS" panose="030F0702030302020204" pitchFamily="66" charset="0"/>
      <p:regular r:id="rId29"/>
      <p:bold r:id="rId30"/>
      <p:italic r:id="rId31"/>
      <p:boldItalic r:id="rId32"/>
    </p:embeddedFont>
    <p:embeddedFont>
      <p:font typeface="Garamond" panose="02020404030301010803" pitchFamily="18" charset="0"/>
      <p:regular r:id="rId33"/>
      <p:bold r:id="rId34"/>
      <p:italic r:id="rId35"/>
      <p:boldItalic r:id="rId3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7" roundtripDataSignature="AMtx7mj+KgvGdDV1WTF867JRFBZU5LVWe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1474"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10.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8.fntdata"/><Relationship Id="rId37" Type="http://customschemas.google.com/relationships/presentationmetadata" Target="meta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2" y="0"/>
            <a:ext cx="2971800" cy="4572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2"/>
            <a:ext cx="2971800" cy="45720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Arial"/>
                <a:ea typeface="Arial"/>
                <a:cs typeface="Arial"/>
                <a:sym typeface="Arial"/>
              </a:rPr>
              <a:t>‹#›</a:t>
            </a:fld>
            <a:endParaRPr sz="1400" b="0" i="0" u="none" strike="noStrike" cap="none">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2" name="Google Shape;62;p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r>
              <a:rPr lang="en-GB"/>
              <a:t>I</a:t>
            </a:r>
            <a:endParaRPr/>
          </a:p>
        </p:txBody>
      </p:sp>
      <p:sp>
        <p:nvSpPr>
          <p:cNvPr id="63" name="Google Shape;63;p1:notes"/>
          <p:cNvSpPr txBox="1"/>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Arial"/>
                <a:ea typeface="Arial"/>
                <a:cs typeface="Arial"/>
                <a:sym typeface="Arial"/>
              </a:rPr>
              <a:t>1</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1" name="Google Shape;71;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7" name="Google Shape;77;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5" name="Google Shape;85;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5" name="Google Shape;95;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4" name="Google Shape;104;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10" name="Google Shape;110;p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1" name="Google Shape;111;p7:notes"/>
          <p:cNvSpPr txBox="1"/>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Arial"/>
                <a:ea typeface="Arial"/>
                <a:cs typeface="Arial"/>
                <a:sym typeface="Arial"/>
              </a:rPr>
              <a:t>7</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8" name="Google Shape;118;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5" name="Google Shape;125;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1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2" name="Google Shape;132;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1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9" name="Google Shape;139;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2" name="Google Shape;152;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2e81188ad09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2" name="Google Shape;162;g2e81188ad09_0_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g2e81188ad09_0_3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0" name="Google Shape;170;g2e81188ad09_0_3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2e81188ad09_0_4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8" name="Google Shape;178;g2e81188ad09_0_4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2e81188ad09_0_10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6" name="Google Shape;186;g2e81188ad09_0_10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2e81188ad09_0_1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4" name="Google Shape;194;g2e81188ad09_0_1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3" name="Google Shape;203;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2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0" name="Google Shape;210;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2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7" name="Google Shape;217;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2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2" name="Google Shape;22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3"/>
        <p:cNvGrpSpPr/>
        <p:nvPr/>
      </p:nvGrpSpPr>
      <p:grpSpPr>
        <a:xfrm>
          <a:off x="0" y="0"/>
          <a:ext cx="0" cy="0"/>
          <a:chOff x="0" y="0"/>
          <a:chExt cx="0" cy="0"/>
        </a:xfrm>
      </p:grpSpPr>
      <p:sp>
        <p:nvSpPr>
          <p:cNvPr id="14" name="Google Shape;14;g2e81188ad09_0_95"/>
          <p:cNvSpPr txBox="1">
            <a:spLocks noGrp="1"/>
          </p:cNvSpPr>
          <p:nvPr>
            <p:ph type="title"/>
          </p:nvPr>
        </p:nvSpPr>
        <p:spPr>
          <a:xfrm>
            <a:off x="457200" y="277812"/>
            <a:ext cx="8229600" cy="11397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g2e81188ad09_0_95"/>
          <p:cNvSpPr txBox="1">
            <a:spLocks noGrp="1"/>
          </p:cNvSpPr>
          <p:nvPr>
            <p:ph type="body" idx="1"/>
          </p:nvPr>
        </p:nvSpPr>
        <p:spPr>
          <a:xfrm>
            <a:off x="457200" y="1600200"/>
            <a:ext cx="8229600" cy="4530600"/>
          </a:xfrm>
          <a:prstGeom prst="rect">
            <a:avLst/>
          </a:prstGeom>
          <a:noFill/>
          <a:ln>
            <a:noFill/>
          </a:ln>
        </p:spPr>
        <p:txBody>
          <a:bodyPr spcFirstLastPara="1" wrap="square" lIns="91425" tIns="45700" rIns="91425" bIns="45700" anchor="t" anchorCtr="0">
            <a:noAutofit/>
          </a:bodyPr>
          <a:lstStyle>
            <a:lvl1pPr marL="457200" lvl="0" indent="-302895" algn="l">
              <a:lnSpc>
                <a:spcPct val="115000"/>
              </a:lnSpc>
              <a:spcBef>
                <a:spcPts val="360"/>
              </a:spcBef>
              <a:spcAft>
                <a:spcPts val="0"/>
              </a:spcAft>
              <a:buSzPts val="1170"/>
              <a:buChar char="●"/>
              <a:defRPr/>
            </a:lvl1pPr>
            <a:lvl2pPr marL="914400" lvl="1" indent="-297180" algn="l">
              <a:lnSpc>
                <a:spcPct val="115000"/>
              </a:lnSpc>
              <a:spcBef>
                <a:spcPts val="360"/>
              </a:spcBef>
              <a:spcAft>
                <a:spcPts val="0"/>
              </a:spcAft>
              <a:buSzPts val="1080"/>
              <a:buChar char="○"/>
              <a:defRPr/>
            </a:lvl2pPr>
            <a:lvl3pPr marL="1371600" lvl="2" indent="-302894" algn="l">
              <a:lnSpc>
                <a:spcPct val="115000"/>
              </a:lnSpc>
              <a:spcBef>
                <a:spcPts val="360"/>
              </a:spcBef>
              <a:spcAft>
                <a:spcPts val="0"/>
              </a:spcAft>
              <a:buSzPts val="1170"/>
              <a:buChar char="■"/>
              <a:defRPr/>
            </a:lvl3pPr>
            <a:lvl4pPr marL="1828800" lvl="3" indent="-308610" algn="l">
              <a:lnSpc>
                <a:spcPct val="115000"/>
              </a:lnSpc>
              <a:spcBef>
                <a:spcPts val="360"/>
              </a:spcBef>
              <a:spcAft>
                <a:spcPts val="0"/>
              </a:spcAft>
              <a:buSzPts val="1260"/>
              <a:buChar char="●"/>
              <a:defRPr/>
            </a:lvl4pPr>
            <a:lvl5pPr marL="2286000" lvl="4" indent="-314325" algn="l">
              <a:lnSpc>
                <a:spcPct val="115000"/>
              </a:lnSpc>
              <a:spcBef>
                <a:spcPts val="360"/>
              </a:spcBef>
              <a:spcAft>
                <a:spcPts val="0"/>
              </a:spcAft>
              <a:buSzPts val="1350"/>
              <a:buChar char="○"/>
              <a:defRPr/>
            </a:lvl5pPr>
            <a:lvl6pPr marL="2743200" lvl="5" indent="-314325" algn="l">
              <a:lnSpc>
                <a:spcPct val="115000"/>
              </a:lnSpc>
              <a:spcBef>
                <a:spcPts val="360"/>
              </a:spcBef>
              <a:spcAft>
                <a:spcPts val="0"/>
              </a:spcAft>
              <a:buSzPts val="1350"/>
              <a:buChar char="■"/>
              <a:defRPr/>
            </a:lvl6pPr>
            <a:lvl7pPr marL="3200400" lvl="6" indent="-314325" algn="l">
              <a:lnSpc>
                <a:spcPct val="115000"/>
              </a:lnSpc>
              <a:spcBef>
                <a:spcPts val="360"/>
              </a:spcBef>
              <a:spcAft>
                <a:spcPts val="0"/>
              </a:spcAft>
              <a:buSzPts val="1350"/>
              <a:buChar char="●"/>
              <a:defRPr/>
            </a:lvl7pPr>
            <a:lvl8pPr marL="3657600" lvl="7" indent="-314325" algn="l">
              <a:lnSpc>
                <a:spcPct val="115000"/>
              </a:lnSpc>
              <a:spcBef>
                <a:spcPts val="360"/>
              </a:spcBef>
              <a:spcAft>
                <a:spcPts val="0"/>
              </a:spcAft>
              <a:buSzPts val="1350"/>
              <a:buChar char="○"/>
              <a:defRPr/>
            </a:lvl8pPr>
            <a:lvl9pPr marL="4114800" lvl="8" indent="-314325" algn="l">
              <a:lnSpc>
                <a:spcPct val="115000"/>
              </a:lnSpc>
              <a:spcBef>
                <a:spcPts val="360"/>
              </a:spcBef>
              <a:spcAft>
                <a:spcPts val="0"/>
              </a:spcAft>
              <a:buSzPts val="1350"/>
              <a:buChar char="■"/>
              <a:defRPr/>
            </a:lvl9pPr>
          </a:lstStyle>
          <a:p>
            <a:endParaRPr/>
          </a:p>
        </p:txBody>
      </p:sp>
      <p:sp>
        <p:nvSpPr>
          <p:cNvPr id="16" name="Google Shape;16;g2e81188ad09_0_95"/>
          <p:cNvSpPr txBox="1">
            <a:spLocks noGrp="1"/>
          </p:cNvSpPr>
          <p:nvPr>
            <p:ph type="dt" idx="10"/>
          </p:nvPr>
        </p:nvSpPr>
        <p:spPr>
          <a:xfrm>
            <a:off x="457200" y="6243637"/>
            <a:ext cx="2133600" cy="45720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7" name="Google Shape;17;g2e81188ad09_0_95"/>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8" name="Google Shape;18;g2e81188ad09_0_95"/>
          <p:cNvSpPr txBox="1">
            <a:spLocks noGrp="1"/>
          </p:cNvSpPr>
          <p:nvPr>
            <p:ph type="sldNum" idx="12"/>
          </p:nvPr>
        </p:nvSpPr>
        <p:spPr>
          <a:xfrm>
            <a:off x="6553200" y="6243637"/>
            <a:ext cx="2133600" cy="457200"/>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GB"/>
              <a:t>‹#›</a:t>
            </a:fld>
            <a:endParaRPr sz="1000">
              <a:solidFill>
                <a:schemeClr val="dk2"/>
              </a:solidFill>
              <a:latin typeface="Arial"/>
              <a:ea typeface="Arial"/>
              <a:cs typeface="Arial"/>
              <a:sym typeface="Aria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9"/>
        <p:cNvGrpSpPr/>
        <p:nvPr/>
      </p:nvGrpSpPr>
      <p:grpSpPr>
        <a:xfrm>
          <a:off x="0" y="0"/>
          <a:ext cx="0" cy="0"/>
          <a:chOff x="0" y="0"/>
          <a:chExt cx="0" cy="0"/>
        </a:xfrm>
      </p:grpSpPr>
      <p:sp>
        <p:nvSpPr>
          <p:cNvPr id="20" name="Google Shape;20;g2e81188ad09_0_54"/>
          <p:cNvSpPr txBox="1">
            <a:spLocks noGrp="1"/>
          </p:cNvSpPr>
          <p:nvPr>
            <p:ph type="ctrTitle"/>
          </p:nvPr>
        </p:nvSpPr>
        <p:spPr>
          <a:xfrm>
            <a:off x="311708" y="992767"/>
            <a:ext cx="8520600" cy="27369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21" name="Google Shape;21;g2e81188ad09_0_54"/>
          <p:cNvSpPr txBox="1">
            <a:spLocks noGrp="1"/>
          </p:cNvSpPr>
          <p:nvPr>
            <p:ph type="subTitle" idx="1"/>
          </p:nvPr>
        </p:nvSpPr>
        <p:spPr>
          <a:xfrm>
            <a:off x="311700" y="3778833"/>
            <a:ext cx="8520600" cy="10569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22" name="Google Shape;22;g2e81188ad09_0_54"/>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g2e81188ad09_0_58"/>
          <p:cNvSpPr txBox="1">
            <a:spLocks noGrp="1"/>
          </p:cNvSpPr>
          <p:nvPr>
            <p:ph type="title"/>
          </p:nvPr>
        </p:nvSpPr>
        <p:spPr>
          <a:xfrm>
            <a:off x="311700" y="2867800"/>
            <a:ext cx="8520600" cy="11223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25" name="Google Shape;25;g2e81188ad09_0_58"/>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6"/>
        <p:cNvGrpSpPr/>
        <p:nvPr/>
      </p:nvGrpSpPr>
      <p:grpSpPr>
        <a:xfrm>
          <a:off x="0" y="0"/>
          <a:ext cx="0" cy="0"/>
          <a:chOff x="0" y="0"/>
          <a:chExt cx="0" cy="0"/>
        </a:xfrm>
      </p:grpSpPr>
      <p:sp>
        <p:nvSpPr>
          <p:cNvPr id="27" name="Google Shape;27;g2e81188ad09_0_61"/>
          <p:cNvSpPr txBox="1">
            <a:spLocks noGrp="1"/>
          </p:cNvSpPr>
          <p:nvPr>
            <p:ph type="title"/>
          </p:nvPr>
        </p:nvSpPr>
        <p:spPr>
          <a:xfrm>
            <a:off x="311700" y="593367"/>
            <a:ext cx="8520600" cy="7635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8" name="Google Shape;28;g2e81188ad09_0_61"/>
          <p:cNvSpPr txBox="1">
            <a:spLocks noGrp="1"/>
          </p:cNvSpPr>
          <p:nvPr>
            <p:ph type="body" idx="1"/>
          </p:nvPr>
        </p:nvSpPr>
        <p:spPr>
          <a:xfrm>
            <a:off x="311700" y="1536633"/>
            <a:ext cx="8520600" cy="45552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29" name="Google Shape;29;g2e81188ad09_0_61"/>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0"/>
        <p:cNvGrpSpPr/>
        <p:nvPr/>
      </p:nvGrpSpPr>
      <p:grpSpPr>
        <a:xfrm>
          <a:off x="0" y="0"/>
          <a:ext cx="0" cy="0"/>
          <a:chOff x="0" y="0"/>
          <a:chExt cx="0" cy="0"/>
        </a:xfrm>
      </p:grpSpPr>
      <p:sp>
        <p:nvSpPr>
          <p:cNvPr id="31" name="Google Shape;31;g2e81188ad09_0_65"/>
          <p:cNvSpPr txBox="1">
            <a:spLocks noGrp="1"/>
          </p:cNvSpPr>
          <p:nvPr>
            <p:ph type="title"/>
          </p:nvPr>
        </p:nvSpPr>
        <p:spPr>
          <a:xfrm>
            <a:off x="311700" y="593367"/>
            <a:ext cx="8520600" cy="7635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2" name="Google Shape;32;g2e81188ad09_0_65"/>
          <p:cNvSpPr txBox="1">
            <a:spLocks noGrp="1"/>
          </p:cNvSpPr>
          <p:nvPr>
            <p:ph type="body" idx="1"/>
          </p:nvPr>
        </p:nvSpPr>
        <p:spPr>
          <a:xfrm>
            <a:off x="311700" y="1536633"/>
            <a:ext cx="3999900" cy="45552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3" name="Google Shape;33;g2e81188ad09_0_65"/>
          <p:cNvSpPr txBox="1">
            <a:spLocks noGrp="1"/>
          </p:cNvSpPr>
          <p:nvPr>
            <p:ph type="body" idx="2"/>
          </p:nvPr>
        </p:nvSpPr>
        <p:spPr>
          <a:xfrm>
            <a:off x="4832400" y="1536633"/>
            <a:ext cx="3999900" cy="45552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4" name="Google Shape;34;g2e81188ad09_0_65"/>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5"/>
        <p:cNvGrpSpPr/>
        <p:nvPr/>
      </p:nvGrpSpPr>
      <p:grpSpPr>
        <a:xfrm>
          <a:off x="0" y="0"/>
          <a:ext cx="0" cy="0"/>
          <a:chOff x="0" y="0"/>
          <a:chExt cx="0" cy="0"/>
        </a:xfrm>
      </p:grpSpPr>
      <p:sp>
        <p:nvSpPr>
          <p:cNvPr id="36" name="Google Shape;36;g2e81188ad09_0_70"/>
          <p:cNvSpPr txBox="1">
            <a:spLocks noGrp="1"/>
          </p:cNvSpPr>
          <p:nvPr>
            <p:ph type="title"/>
          </p:nvPr>
        </p:nvSpPr>
        <p:spPr>
          <a:xfrm>
            <a:off x="311700" y="593367"/>
            <a:ext cx="8520600" cy="7635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7" name="Google Shape;37;g2e81188ad09_0_70"/>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8"/>
        <p:cNvGrpSpPr/>
        <p:nvPr/>
      </p:nvGrpSpPr>
      <p:grpSpPr>
        <a:xfrm>
          <a:off x="0" y="0"/>
          <a:ext cx="0" cy="0"/>
          <a:chOff x="0" y="0"/>
          <a:chExt cx="0" cy="0"/>
        </a:xfrm>
      </p:grpSpPr>
      <p:sp>
        <p:nvSpPr>
          <p:cNvPr id="39" name="Google Shape;39;g2e81188ad09_0_73"/>
          <p:cNvSpPr txBox="1">
            <a:spLocks noGrp="1"/>
          </p:cNvSpPr>
          <p:nvPr>
            <p:ph type="title"/>
          </p:nvPr>
        </p:nvSpPr>
        <p:spPr>
          <a:xfrm>
            <a:off x="311700" y="740800"/>
            <a:ext cx="2808000" cy="1007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40" name="Google Shape;40;g2e81188ad09_0_73"/>
          <p:cNvSpPr txBox="1">
            <a:spLocks noGrp="1"/>
          </p:cNvSpPr>
          <p:nvPr>
            <p:ph type="body" idx="1"/>
          </p:nvPr>
        </p:nvSpPr>
        <p:spPr>
          <a:xfrm>
            <a:off x="311700" y="1852800"/>
            <a:ext cx="2808000" cy="42393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41" name="Google Shape;41;g2e81188ad09_0_73"/>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42"/>
        <p:cNvGrpSpPr/>
        <p:nvPr/>
      </p:nvGrpSpPr>
      <p:grpSpPr>
        <a:xfrm>
          <a:off x="0" y="0"/>
          <a:ext cx="0" cy="0"/>
          <a:chOff x="0" y="0"/>
          <a:chExt cx="0" cy="0"/>
        </a:xfrm>
      </p:grpSpPr>
      <p:sp>
        <p:nvSpPr>
          <p:cNvPr id="43" name="Google Shape;43;g2e81188ad09_0_77"/>
          <p:cNvSpPr txBox="1">
            <a:spLocks noGrp="1"/>
          </p:cNvSpPr>
          <p:nvPr>
            <p:ph type="title"/>
          </p:nvPr>
        </p:nvSpPr>
        <p:spPr>
          <a:xfrm>
            <a:off x="490250" y="600200"/>
            <a:ext cx="6367800" cy="54543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44" name="Google Shape;44;g2e81188ad09_0_77"/>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5"/>
        <p:cNvGrpSpPr/>
        <p:nvPr/>
      </p:nvGrpSpPr>
      <p:grpSpPr>
        <a:xfrm>
          <a:off x="0" y="0"/>
          <a:ext cx="0" cy="0"/>
          <a:chOff x="0" y="0"/>
          <a:chExt cx="0" cy="0"/>
        </a:xfrm>
      </p:grpSpPr>
      <p:sp>
        <p:nvSpPr>
          <p:cNvPr id="46" name="Google Shape;46;g2e81188ad09_0_80"/>
          <p:cNvSpPr/>
          <p:nvPr/>
        </p:nvSpPr>
        <p:spPr>
          <a:xfrm>
            <a:off x="4572000" y="-167"/>
            <a:ext cx="4572000" cy="68580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 name="Google Shape;47;g2e81188ad09_0_80"/>
          <p:cNvSpPr txBox="1">
            <a:spLocks noGrp="1"/>
          </p:cNvSpPr>
          <p:nvPr>
            <p:ph type="title"/>
          </p:nvPr>
        </p:nvSpPr>
        <p:spPr>
          <a:xfrm>
            <a:off x="265500" y="1644233"/>
            <a:ext cx="4045200" cy="19764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48" name="Google Shape;48;g2e81188ad09_0_80"/>
          <p:cNvSpPr txBox="1">
            <a:spLocks noGrp="1"/>
          </p:cNvSpPr>
          <p:nvPr>
            <p:ph type="subTitle" idx="1"/>
          </p:nvPr>
        </p:nvSpPr>
        <p:spPr>
          <a:xfrm>
            <a:off x="265500" y="3737433"/>
            <a:ext cx="4045200" cy="16467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9" name="Google Shape;49;g2e81188ad09_0_80"/>
          <p:cNvSpPr txBox="1">
            <a:spLocks noGrp="1"/>
          </p:cNvSpPr>
          <p:nvPr>
            <p:ph type="body" idx="2"/>
          </p:nvPr>
        </p:nvSpPr>
        <p:spPr>
          <a:xfrm>
            <a:off x="4939500" y="965433"/>
            <a:ext cx="3837000" cy="49269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50" name="Google Shape;50;g2e81188ad09_0_80"/>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1"/>
        <p:cNvGrpSpPr/>
        <p:nvPr/>
      </p:nvGrpSpPr>
      <p:grpSpPr>
        <a:xfrm>
          <a:off x="0" y="0"/>
          <a:ext cx="0" cy="0"/>
          <a:chOff x="0" y="0"/>
          <a:chExt cx="0" cy="0"/>
        </a:xfrm>
      </p:grpSpPr>
      <p:sp>
        <p:nvSpPr>
          <p:cNvPr id="52" name="Google Shape;52;g2e81188ad09_0_86"/>
          <p:cNvSpPr txBox="1">
            <a:spLocks noGrp="1"/>
          </p:cNvSpPr>
          <p:nvPr>
            <p:ph type="body" idx="1"/>
          </p:nvPr>
        </p:nvSpPr>
        <p:spPr>
          <a:xfrm>
            <a:off x="311700" y="5640767"/>
            <a:ext cx="5998800" cy="8067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53" name="Google Shape;53;g2e81188ad09_0_86"/>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4"/>
        <p:cNvGrpSpPr/>
        <p:nvPr/>
      </p:nvGrpSpPr>
      <p:grpSpPr>
        <a:xfrm>
          <a:off x="0" y="0"/>
          <a:ext cx="0" cy="0"/>
          <a:chOff x="0" y="0"/>
          <a:chExt cx="0" cy="0"/>
        </a:xfrm>
      </p:grpSpPr>
      <p:sp>
        <p:nvSpPr>
          <p:cNvPr id="55" name="Google Shape;55;g2e81188ad09_0_89"/>
          <p:cNvSpPr txBox="1">
            <a:spLocks noGrp="1"/>
          </p:cNvSpPr>
          <p:nvPr>
            <p:ph type="title" hasCustomPrompt="1"/>
          </p:nvPr>
        </p:nvSpPr>
        <p:spPr>
          <a:xfrm>
            <a:off x="311700" y="1474833"/>
            <a:ext cx="8520600" cy="26181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56" name="Google Shape;56;g2e81188ad09_0_89"/>
          <p:cNvSpPr txBox="1">
            <a:spLocks noGrp="1"/>
          </p:cNvSpPr>
          <p:nvPr>
            <p:ph type="body" idx="1"/>
          </p:nvPr>
        </p:nvSpPr>
        <p:spPr>
          <a:xfrm>
            <a:off x="311700" y="4202967"/>
            <a:ext cx="8520600" cy="17343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57" name="Google Shape;57;g2e81188ad09_0_89"/>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8"/>
        <p:cNvGrpSpPr/>
        <p:nvPr/>
      </p:nvGrpSpPr>
      <p:grpSpPr>
        <a:xfrm>
          <a:off x="0" y="0"/>
          <a:ext cx="0" cy="0"/>
          <a:chOff x="0" y="0"/>
          <a:chExt cx="0" cy="0"/>
        </a:xfrm>
      </p:grpSpPr>
      <p:sp>
        <p:nvSpPr>
          <p:cNvPr id="59" name="Google Shape;59;g2e81188ad09_0_93"/>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9"/>
        <p:cNvGrpSpPr/>
        <p:nvPr/>
      </p:nvGrpSpPr>
      <p:grpSpPr>
        <a:xfrm>
          <a:off x="0" y="0"/>
          <a:ext cx="0" cy="0"/>
          <a:chOff x="0" y="0"/>
          <a:chExt cx="0" cy="0"/>
        </a:xfrm>
      </p:grpSpPr>
      <p:sp>
        <p:nvSpPr>
          <p:cNvPr id="10" name="Google Shape;10;g2e81188ad09_0_50"/>
          <p:cNvSpPr txBox="1">
            <a:spLocks noGrp="1"/>
          </p:cNvSpPr>
          <p:nvPr>
            <p:ph type="title"/>
          </p:nvPr>
        </p:nvSpPr>
        <p:spPr>
          <a:xfrm>
            <a:off x="311700" y="593367"/>
            <a:ext cx="8520600" cy="7635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11" name="Google Shape;11;g2e81188ad09_0_50"/>
          <p:cNvSpPr txBox="1">
            <a:spLocks noGrp="1"/>
          </p:cNvSpPr>
          <p:nvPr>
            <p:ph type="body" idx="1"/>
          </p:nvPr>
        </p:nvSpPr>
        <p:spPr>
          <a:xfrm>
            <a:off x="311700" y="1536633"/>
            <a:ext cx="8520600" cy="45552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12" name="Google Shape;12;g2e81188ad09_0_50"/>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64"/>
        <p:cNvGrpSpPr/>
        <p:nvPr/>
      </p:nvGrpSpPr>
      <p:grpSpPr>
        <a:xfrm>
          <a:off x="0" y="0"/>
          <a:ext cx="0" cy="0"/>
          <a:chOff x="0" y="0"/>
          <a:chExt cx="0" cy="0"/>
        </a:xfrm>
      </p:grpSpPr>
      <p:pic>
        <p:nvPicPr>
          <p:cNvPr id="65" name="Google Shape;65;p1"/>
          <p:cNvPicPr preferRelativeResize="0"/>
          <p:nvPr/>
        </p:nvPicPr>
        <p:blipFill rotWithShape="1">
          <a:blip r:embed="rId3">
            <a:alphaModFix/>
          </a:blip>
          <a:srcRect/>
          <a:stretch/>
        </p:blipFill>
        <p:spPr>
          <a:xfrm>
            <a:off x="468312" y="209550"/>
            <a:ext cx="2519362" cy="2225675"/>
          </a:xfrm>
          <a:prstGeom prst="rect">
            <a:avLst/>
          </a:prstGeom>
          <a:noFill/>
          <a:ln>
            <a:noFill/>
          </a:ln>
        </p:spPr>
      </p:pic>
      <p:sp>
        <p:nvSpPr>
          <p:cNvPr id="66" name="Google Shape;66;p1"/>
          <p:cNvSpPr/>
          <p:nvPr/>
        </p:nvSpPr>
        <p:spPr>
          <a:xfrm rot="-478">
            <a:off x="3736475" y="828457"/>
            <a:ext cx="4319100" cy="1140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D8A65D"/>
              </a:buClr>
              <a:buSzPts val="4800"/>
              <a:buFont typeface="Arial"/>
              <a:buNone/>
            </a:pPr>
            <a:r>
              <a:rPr lang="en-GB" sz="4800" b="1" i="0" u="none" strike="noStrike" cap="none">
                <a:solidFill>
                  <a:srgbClr val="D8A65D"/>
                </a:solidFill>
                <a:latin typeface="Arial"/>
                <a:ea typeface="Arial"/>
                <a:cs typeface="Arial"/>
                <a:sym typeface="Arial"/>
              </a:rPr>
              <a:t>MEET THE TEACHER EVENT – YEAR 2025-26</a:t>
            </a:r>
            <a:endParaRPr sz="1400" b="0" i="0" u="none" strike="noStrike" cap="none">
              <a:solidFill>
                <a:srgbClr val="000000"/>
              </a:solidFill>
              <a:latin typeface="Arial"/>
              <a:ea typeface="Arial"/>
              <a:cs typeface="Arial"/>
              <a:sym typeface="Arial"/>
            </a:endParaRPr>
          </a:p>
        </p:txBody>
      </p:sp>
      <p:sp>
        <p:nvSpPr>
          <p:cNvPr id="67" name="Google Shape;67;p1"/>
          <p:cNvSpPr txBox="1"/>
          <p:nvPr/>
        </p:nvSpPr>
        <p:spPr>
          <a:xfrm>
            <a:off x="3943075" y="4638225"/>
            <a:ext cx="4808400" cy="1200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3600"/>
              <a:buFont typeface="Arial"/>
              <a:buNone/>
            </a:pPr>
            <a:r>
              <a:rPr lang="en-GB" sz="3600" b="0" i="0" u="none" strike="noStrike" cap="none">
                <a:solidFill>
                  <a:schemeClr val="dk1"/>
                </a:solidFill>
                <a:latin typeface="Arial"/>
                <a:ea typeface="Arial"/>
                <a:cs typeface="Arial"/>
                <a:sym typeface="Arial"/>
              </a:rPr>
              <a:t>Megan David</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3600"/>
              <a:buFont typeface="Arial"/>
              <a:buNone/>
            </a:pPr>
            <a:r>
              <a:rPr lang="en-GB" sz="3600" b="0" i="0" u="none" strike="noStrike" cap="none">
                <a:solidFill>
                  <a:schemeClr val="dk1"/>
                </a:solidFill>
                <a:latin typeface="Arial"/>
                <a:ea typeface="Arial"/>
                <a:cs typeface="Arial"/>
                <a:sym typeface="Arial"/>
              </a:rPr>
              <a:t>2 Beech</a:t>
            </a:r>
            <a:endParaRPr sz="1400" b="0" i="0" u="none" strike="noStrike" cap="none">
              <a:solidFill>
                <a:srgbClr val="000000"/>
              </a:solidFill>
              <a:latin typeface="Arial"/>
              <a:ea typeface="Arial"/>
              <a:cs typeface="Arial"/>
              <a:sym typeface="Arial"/>
            </a:endParaRPr>
          </a:p>
        </p:txBody>
      </p:sp>
      <p:pic>
        <p:nvPicPr>
          <p:cNvPr id="68" name="Google Shape;68;p1"/>
          <p:cNvPicPr preferRelativeResize="0"/>
          <p:nvPr/>
        </p:nvPicPr>
        <p:blipFill rotWithShape="1">
          <a:blip r:embed="rId4">
            <a:alphaModFix/>
          </a:blip>
          <a:srcRect b="4861"/>
          <a:stretch/>
        </p:blipFill>
        <p:spPr>
          <a:xfrm>
            <a:off x="601212" y="2857850"/>
            <a:ext cx="2253550" cy="35099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72"/>
        <p:cNvGrpSpPr/>
        <p:nvPr/>
      </p:nvGrpSpPr>
      <p:grpSpPr>
        <a:xfrm>
          <a:off x="0" y="0"/>
          <a:ext cx="0" cy="0"/>
          <a:chOff x="0" y="0"/>
          <a:chExt cx="0" cy="0"/>
        </a:xfrm>
      </p:grpSpPr>
      <p:sp>
        <p:nvSpPr>
          <p:cNvPr id="73" name="Google Shape;73;p2"/>
          <p:cNvSpPr txBox="1">
            <a:spLocks noGrp="1"/>
          </p:cNvSpPr>
          <p:nvPr>
            <p:ph type="title"/>
          </p:nvPr>
        </p:nvSpPr>
        <p:spPr>
          <a:xfrm>
            <a:off x="468312" y="277812"/>
            <a:ext cx="8229600" cy="11398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2"/>
              </a:buClr>
              <a:buSzPts val="4200"/>
              <a:buFont typeface="Garamond"/>
              <a:buNone/>
            </a:pPr>
            <a:r>
              <a:rPr lang="en-GB" sz="4200" b="1" i="0" u="none">
                <a:solidFill>
                  <a:srgbClr val="7030A0"/>
                </a:solidFill>
              </a:rPr>
              <a:t>Who am I? Where did I come from? What am I doing here?</a:t>
            </a:r>
            <a:endParaRPr>
              <a:solidFill>
                <a:srgbClr val="7030A0"/>
              </a:solidFill>
            </a:endParaRPr>
          </a:p>
        </p:txBody>
      </p:sp>
      <p:sp>
        <p:nvSpPr>
          <p:cNvPr id="74" name="Google Shape;74;p2"/>
          <p:cNvSpPr txBox="1">
            <a:spLocks noGrp="1"/>
          </p:cNvSpPr>
          <p:nvPr>
            <p:ph type="body" idx="1"/>
          </p:nvPr>
        </p:nvSpPr>
        <p:spPr>
          <a:xfrm>
            <a:off x="468300" y="1896703"/>
            <a:ext cx="8424900" cy="41283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1560"/>
              <a:buFont typeface="Noto Sans Symbols"/>
              <a:buChar char="■"/>
            </a:pPr>
            <a:r>
              <a:rPr lang="en-GB" sz="2400" b="0" i="0" u="none" strike="noStrike" cap="none">
                <a:solidFill>
                  <a:schemeClr val="dk1"/>
                </a:solidFill>
                <a:latin typeface="Arial"/>
                <a:ea typeface="Arial"/>
                <a:cs typeface="Arial"/>
                <a:sym typeface="Arial"/>
              </a:rPr>
              <a:t>I </a:t>
            </a:r>
            <a:r>
              <a:rPr lang="en-GB" sz="2400">
                <a:solidFill>
                  <a:schemeClr val="dk1"/>
                </a:solidFill>
              </a:rPr>
              <a:t>qualified as a primary school teacher in 2024, and I am now an ECT 2 (Early Career Teacher).</a:t>
            </a:r>
            <a:endParaRPr>
              <a:solidFill>
                <a:schemeClr val="dk1"/>
              </a:solidFill>
            </a:endParaRPr>
          </a:p>
          <a:p>
            <a:pPr marL="342900" marR="0" lvl="0" indent="-342900" algn="l" rtl="0">
              <a:lnSpc>
                <a:spcPct val="100000"/>
              </a:lnSpc>
              <a:spcBef>
                <a:spcPts val="480"/>
              </a:spcBef>
              <a:spcAft>
                <a:spcPts val="0"/>
              </a:spcAft>
              <a:buClr>
                <a:schemeClr val="dk1"/>
              </a:buClr>
              <a:buSzPts val="1560"/>
              <a:buFont typeface="Noto Sans Symbols"/>
              <a:buChar char="■"/>
            </a:pPr>
            <a:r>
              <a:rPr lang="en-GB" sz="2400" b="0" i="0" u="none" strike="noStrike" cap="none">
                <a:solidFill>
                  <a:schemeClr val="dk1"/>
                </a:solidFill>
                <a:latin typeface="Arial"/>
                <a:ea typeface="Arial"/>
                <a:cs typeface="Arial"/>
                <a:sym typeface="Arial"/>
              </a:rPr>
              <a:t>I </a:t>
            </a:r>
            <a:r>
              <a:rPr lang="en-GB" sz="2400">
                <a:solidFill>
                  <a:schemeClr val="dk1"/>
                </a:solidFill>
              </a:rPr>
              <a:t>have taught in Year 1, Year 2 and Year 6.</a:t>
            </a:r>
            <a:endParaRPr sz="2400">
              <a:solidFill>
                <a:schemeClr val="dk1"/>
              </a:solidFill>
            </a:endParaRPr>
          </a:p>
          <a:p>
            <a:pPr marL="342900" marR="0" lvl="0" indent="-342900" algn="l" rtl="0">
              <a:lnSpc>
                <a:spcPct val="100000"/>
              </a:lnSpc>
              <a:spcBef>
                <a:spcPts val="480"/>
              </a:spcBef>
              <a:spcAft>
                <a:spcPts val="0"/>
              </a:spcAft>
              <a:buClr>
                <a:schemeClr val="dk1"/>
              </a:buClr>
              <a:buSzPts val="1560"/>
              <a:buFont typeface="Noto Sans Symbols"/>
              <a:buChar char="■"/>
            </a:pPr>
            <a:r>
              <a:rPr lang="en-GB" sz="2400">
                <a:solidFill>
                  <a:schemeClr val="dk1"/>
                </a:solidFill>
              </a:rPr>
              <a:t>Before going to university I worked at Lynx Gym as a qualified gymnastics coach!</a:t>
            </a:r>
            <a:endParaRPr sz="2400">
              <a:solidFill>
                <a:schemeClr val="dk1"/>
              </a:solidFill>
            </a:endParaRPr>
          </a:p>
          <a:p>
            <a:pPr marL="342900" marR="0" lvl="0" indent="-342900" algn="l" rtl="0">
              <a:lnSpc>
                <a:spcPct val="100000"/>
              </a:lnSpc>
              <a:spcBef>
                <a:spcPts val="480"/>
              </a:spcBef>
              <a:spcAft>
                <a:spcPts val="0"/>
              </a:spcAft>
              <a:buClr>
                <a:schemeClr val="dk1"/>
              </a:buClr>
              <a:buSzPts val="1560"/>
              <a:buFont typeface="Noto Sans Symbols"/>
              <a:buChar char="■"/>
            </a:pPr>
            <a:r>
              <a:rPr lang="en-GB" sz="2400">
                <a:solidFill>
                  <a:schemeClr val="dk1"/>
                </a:solidFill>
              </a:rPr>
              <a:t>During my time at university, I had worked as a 1:2 TA in Year 1 and also in a nursery.</a:t>
            </a:r>
            <a:endParaRPr>
              <a:solidFill>
                <a:schemeClr val="dk1"/>
              </a:solidFill>
            </a:endParaRPr>
          </a:p>
          <a:p>
            <a:pPr marL="342900" marR="0" lvl="0" indent="-342900" algn="l" rtl="0">
              <a:lnSpc>
                <a:spcPct val="100000"/>
              </a:lnSpc>
              <a:spcBef>
                <a:spcPts val="480"/>
              </a:spcBef>
              <a:spcAft>
                <a:spcPts val="0"/>
              </a:spcAft>
              <a:buClr>
                <a:schemeClr val="dk1"/>
              </a:buClr>
              <a:buSzPts val="1560"/>
              <a:buFont typeface="Noto Sans Symbols"/>
              <a:buChar char="■"/>
            </a:pPr>
            <a:r>
              <a:rPr lang="en-GB" sz="2400" b="0" i="0" u="none" strike="noStrike" cap="none">
                <a:solidFill>
                  <a:schemeClr val="dk1"/>
                </a:solidFill>
                <a:latin typeface="Arial"/>
                <a:ea typeface="Arial"/>
                <a:cs typeface="Arial"/>
                <a:sym typeface="Arial"/>
              </a:rPr>
              <a:t>I </a:t>
            </a:r>
            <a:r>
              <a:rPr lang="en-GB" sz="2400">
                <a:solidFill>
                  <a:schemeClr val="dk1"/>
                </a:solidFill>
              </a:rPr>
              <a:t>live locally with my mum, brother, and my dog, Marni.</a:t>
            </a:r>
            <a:endParaRPr>
              <a:solidFill>
                <a:schemeClr val="dk1"/>
              </a:solidFill>
            </a:endParaRPr>
          </a:p>
          <a:p>
            <a:pPr marL="342900" lvl="0" indent="-342900" algn="l" rtl="0">
              <a:lnSpc>
                <a:spcPct val="115000"/>
              </a:lnSpc>
              <a:spcBef>
                <a:spcPts val="480"/>
              </a:spcBef>
              <a:spcAft>
                <a:spcPts val="0"/>
              </a:spcAft>
              <a:buClr>
                <a:schemeClr val="dk1"/>
              </a:buClr>
              <a:buSzPts val="1560"/>
              <a:buChar char="■"/>
            </a:pPr>
            <a:r>
              <a:rPr lang="en-GB" sz="2400">
                <a:solidFill>
                  <a:schemeClr val="dk1"/>
                </a:solidFill>
              </a:rPr>
              <a:t>I am passionate about learning and encouraging children to reach their full potential.</a:t>
            </a:r>
            <a:endParaRPr>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78"/>
        <p:cNvGrpSpPr/>
        <p:nvPr/>
      </p:nvGrpSpPr>
      <p:grpSpPr>
        <a:xfrm>
          <a:off x="0" y="0"/>
          <a:ext cx="0" cy="0"/>
          <a:chOff x="0" y="0"/>
          <a:chExt cx="0" cy="0"/>
        </a:xfrm>
      </p:grpSpPr>
      <p:sp>
        <p:nvSpPr>
          <p:cNvPr id="79" name="Google Shape;79;p3"/>
          <p:cNvSpPr/>
          <p:nvPr/>
        </p:nvSpPr>
        <p:spPr>
          <a:xfrm>
            <a:off x="347575" y="4858075"/>
            <a:ext cx="8241600" cy="1758600"/>
          </a:xfrm>
          <a:prstGeom prst="rect">
            <a:avLst/>
          </a:prstGeom>
          <a:gradFill>
            <a:gsLst>
              <a:gs pos="0">
                <a:srgbClr val="DBD4EB"/>
              </a:gs>
              <a:gs pos="100000">
                <a:srgbClr val="9080BB"/>
              </a:gs>
            </a:gsLst>
            <a:lin ang="5400012" scaled="0"/>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0" name="Google Shape;80;p3"/>
          <p:cNvSpPr txBox="1">
            <a:spLocks noGrp="1"/>
          </p:cNvSpPr>
          <p:nvPr>
            <p:ph type="title"/>
          </p:nvPr>
        </p:nvSpPr>
        <p:spPr>
          <a:xfrm>
            <a:off x="247325" y="265100"/>
            <a:ext cx="9004800" cy="7842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2"/>
              </a:buClr>
              <a:buSzPts val="4200"/>
              <a:buFont typeface="Garamond"/>
              <a:buNone/>
            </a:pPr>
            <a:r>
              <a:rPr lang="en-GB" sz="3600" b="1" i="0" u="none">
                <a:solidFill>
                  <a:srgbClr val="7030A0"/>
                </a:solidFill>
              </a:rPr>
              <a:t>Why your children are important to u</a:t>
            </a:r>
            <a:r>
              <a:rPr lang="en-GB" sz="3600" b="1">
                <a:solidFill>
                  <a:srgbClr val="7030A0"/>
                </a:solidFill>
              </a:rPr>
              <a:t>s.</a:t>
            </a:r>
            <a:endParaRPr sz="3600">
              <a:solidFill>
                <a:srgbClr val="7030A0"/>
              </a:solidFill>
            </a:endParaRPr>
          </a:p>
        </p:txBody>
      </p:sp>
      <p:sp>
        <p:nvSpPr>
          <p:cNvPr id="81" name="Google Shape;81;p3"/>
          <p:cNvSpPr txBox="1">
            <a:spLocks noGrp="1"/>
          </p:cNvSpPr>
          <p:nvPr>
            <p:ph type="body" idx="1"/>
          </p:nvPr>
        </p:nvSpPr>
        <p:spPr>
          <a:xfrm>
            <a:off x="134925" y="1125529"/>
            <a:ext cx="8901000" cy="35802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accent1"/>
              </a:buClr>
              <a:buSzPts val="1560"/>
              <a:buFont typeface="Noto Sans Symbols"/>
              <a:buChar char="■"/>
            </a:pPr>
            <a:r>
              <a:rPr lang="en-GB" sz="2400" b="0" i="0" u="none" strike="noStrike" cap="none">
                <a:solidFill>
                  <a:schemeClr val="dk1"/>
                </a:solidFill>
                <a:latin typeface="Arial"/>
                <a:ea typeface="Arial"/>
                <a:cs typeface="Arial"/>
                <a:sym typeface="Arial"/>
              </a:rPr>
              <a:t>Learning is not just about reading, writing and maths – it is about supporting every aspect of growing and developing. The social and emotional development is so important too.</a:t>
            </a:r>
            <a:endParaRPr sz="2400" b="0" i="0" u="none" strike="noStrike" cap="none">
              <a:solidFill>
                <a:schemeClr val="dk1"/>
              </a:solidFill>
              <a:latin typeface="Arial"/>
              <a:ea typeface="Arial"/>
              <a:cs typeface="Arial"/>
              <a:sym typeface="Arial"/>
            </a:endParaRPr>
          </a:p>
          <a:p>
            <a:pPr marL="342900" marR="0" lvl="0" indent="0" algn="l" rtl="0">
              <a:lnSpc>
                <a:spcPct val="100000"/>
              </a:lnSpc>
              <a:spcBef>
                <a:spcPts val="0"/>
              </a:spcBef>
              <a:spcAft>
                <a:spcPts val="0"/>
              </a:spcAft>
              <a:buSzPts val="1170"/>
              <a:buNone/>
            </a:pPr>
            <a:endParaRPr sz="2400"/>
          </a:p>
          <a:p>
            <a:pPr marL="342900" marR="0" lvl="0" indent="-342900" algn="l" rtl="0">
              <a:lnSpc>
                <a:spcPct val="100000"/>
              </a:lnSpc>
              <a:spcBef>
                <a:spcPts val="480"/>
              </a:spcBef>
              <a:spcAft>
                <a:spcPts val="0"/>
              </a:spcAft>
              <a:buClr>
                <a:schemeClr val="accent1"/>
              </a:buClr>
              <a:buSzPts val="1560"/>
              <a:buFont typeface="Noto Sans Symbols"/>
              <a:buChar char="■"/>
            </a:pPr>
            <a:r>
              <a:rPr lang="en-GB" sz="2400" b="0" i="0" u="none" strike="noStrike" cap="none">
                <a:solidFill>
                  <a:schemeClr val="dk1"/>
                </a:solidFill>
                <a:latin typeface="Arial"/>
                <a:ea typeface="Arial"/>
                <a:cs typeface="Arial"/>
                <a:sym typeface="Arial"/>
              </a:rPr>
              <a:t>In our classes there will be a ‘worry monster’ for the children to ‘post’ their worries – if we know about them we can help.</a:t>
            </a:r>
            <a:endParaRPr/>
          </a:p>
          <a:p>
            <a:pPr marL="342900" marR="0" lvl="0" indent="0" algn="l" rtl="0">
              <a:lnSpc>
                <a:spcPct val="100000"/>
              </a:lnSpc>
              <a:spcBef>
                <a:spcPts val="480"/>
              </a:spcBef>
              <a:spcAft>
                <a:spcPts val="0"/>
              </a:spcAft>
              <a:buSzPts val="1170"/>
              <a:buNone/>
            </a:pPr>
            <a:endParaRPr/>
          </a:p>
          <a:p>
            <a:pPr marL="342900" marR="0" lvl="0" indent="-342900" algn="l" rtl="0">
              <a:lnSpc>
                <a:spcPct val="100000"/>
              </a:lnSpc>
              <a:spcBef>
                <a:spcPts val="480"/>
              </a:spcBef>
              <a:spcAft>
                <a:spcPts val="0"/>
              </a:spcAft>
              <a:buClr>
                <a:schemeClr val="accent1"/>
              </a:buClr>
              <a:buSzPts val="1560"/>
              <a:buFont typeface="Noto Sans Symbols"/>
              <a:buChar char="■"/>
            </a:pPr>
            <a:r>
              <a:rPr lang="en-GB" sz="2400" b="0" i="0" u="none" strike="noStrike" cap="none">
                <a:solidFill>
                  <a:schemeClr val="dk1"/>
                </a:solidFill>
                <a:latin typeface="Arial"/>
                <a:ea typeface="Arial"/>
                <a:cs typeface="Arial"/>
                <a:sym typeface="Arial"/>
              </a:rPr>
              <a:t>Postcards home and our SOAR levels remain – always limitless in our working.</a:t>
            </a:r>
            <a:endParaRPr sz="2400" b="0" i="0" u="none" strike="noStrike" cap="none">
              <a:solidFill>
                <a:schemeClr val="dk1"/>
              </a:solidFill>
              <a:latin typeface="Arial"/>
              <a:ea typeface="Arial"/>
              <a:cs typeface="Arial"/>
              <a:sym typeface="Arial"/>
            </a:endParaRPr>
          </a:p>
          <a:p>
            <a:pPr marL="342900" marR="0" lvl="0" indent="0" algn="l" rtl="0">
              <a:lnSpc>
                <a:spcPct val="100000"/>
              </a:lnSpc>
              <a:spcBef>
                <a:spcPts val="480"/>
              </a:spcBef>
              <a:spcAft>
                <a:spcPts val="0"/>
              </a:spcAft>
              <a:buSzPts val="1170"/>
              <a:buNone/>
            </a:pPr>
            <a:endParaRPr/>
          </a:p>
          <a:p>
            <a:pPr marL="342900" marR="0" lvl="0" indent="-243840" algn="l" rtl="0">
              <a:lnSpc>
                <a:spcPct val="115000"/>
              </a:lnSpc>
              <a:spcBef>
                <a:spcPts val="480"/>
              </a:spcBef>
              <a:spcAft>
                <a:spcPts val="0"/>
              </a:spcAft>
              <a:buClr>
                <a:schemeClr val="accent1"/>
              </a:buClr>
              <a:buSzPts val="1560"/>
              <a:buFont typeface="Noto Sans Symbols"/>
              <a:buNone/>
            </a:pPr>
            <a:endParaRPr sz="2400" b="0" i="0" u="none">
              <a:solidFill>
                <a:schemeClr val="dk1"/>
              </a:solidFill>
              <a:latin typeface="Arial"/>
              <a:ea typeface="Arial"/>
              <a:cs typeface="Arial"/>
              <a:sym typeface="Arial"/>
            </a:endParaRPr>
          </a:p>
        </p:txBody>
      </p:sp>
      <p:sp>
        <p:nvSpPr>
          <p:cNvPr id="82" name="Google Shape;82;p3"/>
          <p:cNvSpPr txBox="1"/>
          <p:nvPr/>
        </p:nvSpPr>
        <p:spPr>
          <a:xfrm>
            <a:off x="440425" y="4954375"/>
            <a:ext cx="8055900" cy="1662300"/>
          </a:xfrm>
          <a:prstGeom prst="rect">
            <a:avLst/>
          </a:prstGeom>
          <a:noFill/>
          <a:ln>
            <a:noFill/>
          </a:ln>
        </p:spPr>
        <p:txBody>
          <a:bodyPr spcFirstLastPara="1" wrap="square" lIns="91425" tIns="91425" rIns="91425" bIns="91425" anchor="t" anchorCtr="0">
            <a:spAutoFit/>
          </a:bodyPr>
          <a:lstStyle/>
          <a:p>
            <a:pPr marL="342900" marR="0" lvl="0" indent="-336550" algn="l" rtl="0">
              <a:lnSpc>
                <a:spcPct val="100000"/>
              </a:lnSpc>
              <a:spcBef>
                <a:spcPts val="480"/>
              </a:spcBef>
              <a:spcAft>
                <a:spcPts val="0"/>
              </a:spcAft>
              <a:buClr>
                <a:schemeClr val="accent1"/>
              </a:buClr>
              <a:buSzPts val="1460"/>
              <a:buFont typeface="Noto Sans Symbols"/>
              <a:buChar char="✔"/>
            </a:pPr>
            <a:r>
              <a:rPr lang="en-GB" sz="2300" b="0" i="0" u="none" strike="noStrike" cap="none">
                <a:solidFill>
                  <a:schemeClr val="dk1"/>
                </a:solidFill>
                <a:latin typeface="Arial"/>
                <a:ea typeface="Arial"/>
                <a:cs typeface="Arial"/>
                <a:sym typeface="Arial"/>
              </a:rPr>
              <a:t>We need your help – Encourage your child to do the homework and read as much as possible, including aloud!</a:t>
            </a:r>
            <a:endParaRPr sz="2900" b="0" i="0" u="none" strike="noStrike" cap="none">
              <a:solidFill>
                <a:schemeClr val="dk1"/>
              </a:solidFill>
              <a:latin typeface="Arial"/>
              <a:ea typeface="Arial"/>
              <a:cs typeface="Arial"/>
              <a:sym typeface="Arial"/>
            </a:endParaRPr>
          </a:p>
          <a:p>
            <a:pPr marL="342900" marR="0" lvl="0" indent="-336550" algn="l" rtl="0">
              <a:lnSpc>
                <a:spcPct val="100000"/>
              </a:lnSpc>
              <a:spcBef>
                <a:spcPts val="480"/>
              </a:spcBef>
              <a:spcAft>
                <a:spcPts val="0"/>
              </a:spcAft>
              <a:buClr>
                <a:schemeClr val="accent1"/>
              </a:buClr>
              <a:buSzPts val="1460"/>
              <a:buFont typeface="Noto Sans Symbols"/>
              <a:buChar char="✔"/>
            </a:pPr>
            <a:r>
              <a:rPr lang="en-GB" sz="2300" b="0" i="0" u="none" strike="noStrike" cap="none">
                <a:solidFill>
                  <a:schemeClr val="dk1"/>
                </a:solidFill>
                <a:latin typeface="Arial"/>
                <a:ea typeface="Arial"/>
                <a:cs typeface="Arial"/>
                <a:sym typeface="Arial"/>
              </a:rPr>
              <a:t>Ensure they are at school on time, collected promptly and have the correct kit with them on the right day.</a:t>
            </a:r>
            <a:endParaRPr sz="1300" b="0" i="0" u="none" strike="noStrike" cap="non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86"/>
        <p:cNvGrpSpPr/>
        <p:nvPr/>
      </p:nvGrpSpPr>
      <p:grpSpPr>
        <a:xfrm>
          <a:off x="0" y="0"/>
          <a:ext cx="0" cy="0"/>
          <a:chOff x="0" y="0"/>
          <a:chExt cx="0" cy="0"/>
        </a:xfrm>
      </p:grpSpPr>
      <p:sp>
        <p:nvSpPr>
          <p:cNvPr id="87" name="Google Shape;87;p4"/>
          <p:cNvSpPr txBox="1">
            <a:spLocks noGrp="1"/>
          </p:cNvSpPr>
          <p:nvPr>
            <p:ph type="title"/>
          </p:nvPr>
        </p:nvSpPr>
        <p:spPr>
          <a:xfrm>
            <a:off x="457200" y="277812"/>
            <a:ext cx="8229600" cy="8477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2"/>
              </a:buClr>
              <a:buSzPts val="3600"/>
              <a:buFont typeface="Garamond"/>
              <a:buNone/>
            </a:pPr>
            <a:r>
              <a:rPr lang="en-GB" b="1" i="0" u="none">
                <a:solidFill>
                  <a:srgbClr val="7030A0"/>
                </a:solidFill>
              </a:rPr>
              <a:t>Our first field of study is</a:t>
            </a:r>
            <a:r>
              <a:rPr lang="en-GB" b="1">
                <a:solidFill>
                  <a:srgbClr val="7030A0"/>
                </a:solidFill>
              </a:rPr>
              <a:t> Unlimited</a:t>
            </a:r>
            <a:r>
              <a:rPr lang="en-GB" b="1" i="0" u="none">
                <a:solidFill>
                  <a:srgbClr val="7030A0"/>
                </a:solidFill>
              </a:rPr>
              <a:t>!</a:t>
            </a:r>
            <a:endParaRPr>
              <a:solidFill>
                <a:srgbClr val="7030A0"/>
              </a:solidFill>
            </a:endParaRPr>
          </a:p>
        </p:txBody>
      </p:sp>
      <p:sp>
        <p:nvSpPr>
          <p:cNvPr id="88" name="Google Shape;88;p4"/>
          <p:cNvSpPr txBox="1">
            <a:spLocks noGrp="1"/>
          </p:cNvSpPr>
          <p:nvPr>
            <p:ph type="body" idx="1"/>
          </p:nvPr>
        </p:nvSpPr>
        <p:spPr>
          <a:xfrm>
            <a:off x="457200" y="1600200"/>
            <a:ext cx="8229600" cy="4530725"/>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1300"/>
              <a:buFont typeface="Noto Sans Symbols"/>
              <a:buChar char="■"/>
            </a:pPr>
            <a:r>
              <a:rPr lang="en-GB" sz="2000" b="0" i="0" u="none">
                <a:solidFill>
                  <a:schemeClr val="dk1"/>
                </a:solidFill>
                <a:latin typeface="Arial"/>
                <a:ea typeface="Arial"/>
                <a:cs typeface="Arial"/>
                <a:sym typeface="Arial"/>
              </a:rPr>
              <a:t>This FoS </a:t>
            </a:r>
            <a:r>
              <a:rPr lang="en-GB" sz="2000">
                <a:solidFill>
                  <a:schemeClr val="dk1"/>
                </a:solidFill>
              </a:rPr>
              <a:t>will teach the children about significant individuals in history, including Ludwig Guttmann, Rosa Parks and Neil Armstrong.</a:t>
            </a:r>
            <a:endParaRPr>
              <a:solidFill>
                <a:schemeClr val="dk1"/>
              </a:solidFill>
            </a:endParaRPr>
          </a:p>
          <a:p>
            <a:pPr marL="342900" marR="0" lvl="0" indent="-342900" algn="l" rtl="0">
              <a:lnSpc>
                <a:spcPct val="100000"/>
              </a:lnSpc>
              <a:spcBef>
                <a:spcPts val="400"/>
              </a:spcBef>
              <a:spcAft>
                <a:spcPts val="0"/>
              </a:spcAft>
              <a:buClr>
                <a:schemeClr val="dk1"/>
              </a:buClr>
              <a:buSzPts val="1300"/>
              <a:buFont typeface="Noto Sans Symbols"/>
              <a:buChar char="■"/>
            </a:pPr>
            <a:r>
              <a:rPr lang="en-GB" sz="2000">
                <a:solidFill>
                  <a:schemeClr val="dk1"/>
                </a:solidFill>
              </a:rPr>
              <a:t>We will explore key figures and historical events to discuss the impact of individuals on the world using historical enquiry to evaluate evidence. </a:t>
            </a:r>
            <a:endParaRPr>
              <a:solidFill>
                <a:schemeClr val="dk1"/>
              </a:solidFill>
            </a:endParaRPr>
          </a:p>
          <a:p>
            <a:pPr marL="342900" marR="0" lvl="0" indent="-342900" algn="l" rtl="0">
              <a:lnSpc>
                <a:spcPct val="100000"/>
              </a:lnSpc>
              <a:spcBef>
                <a:spcPts val="400"/>
              </a:spcBef>
              <a:spcAft>
                <a:spcPts val="0"/>
              </a:spcAft>
              <a:buClr>
                <a:schemeClr val="dk1"/>
              </a:buClr>
              <a:buSzPts val="1300"/>
              <a:buFont typeface="Noto Sans Symbols"/>
              <a:buChar char="■"/>
            </a:pPr>
            <a:r>
              <a:rPr lang="en-GB" sz="2000" b="0" i="0" u="none">
                <a:solidFill>
                  <a:schemeClr val="dk1"/>
                </a:solidFill>
                <a:latin typeface="Arial"/>
                <a:ea typeface="Arial"/>
                <a:cs typeface="Arial"/>
                <a:sym typeface="Arial"/>
              </a:rPr>
              <a:t>We will have a trip to </a:t>
            </a:r>
            <a:r>
              <a:rPr lang="en-GB" sz="2000">
                <a:solidFill>
                  <a:schemeClr val="dk1"/>
                </a:solidFill>
              </a:rPr>
              <a:t>Stoke Mandeville stadium and the National Paralympic Heritage Trust. This links to our FoS and local history, as Ludwig Guttmann established the Stoke Mandeville games for people with disabilities.</a:t>
            </a:r>
            <a:endParaRPr>
              <a:solidFill>
                <a:schemeClr val="dk1"/>
              </a:solidFill>
            </a:endParaRPr>
          </a:p>
          <a:p>
            <a:pPr marL="342900" marR="0" lvl="0" indent="0" algn="l" rtl="0">
              <a:lnSpc>
                <a:spcPct val="100000"/>
              </a:lnSpc>
              <a:spcBef>
                <a:spcPts val="400"/>
              </a:spcBef>
              <a:spcAft>
                <a:spcPts val="0"/>
              </a:spcAft>
              <a:buSzPts val="1170"/>
              <a:buNone/>
            </a:pPr>
            <a:endParaRPr/>
          </a:p>
          <a:p>
            <a:pPr marL="342900" marR="0" lvl="0" indent="-260350" algn="l" rtl="0">
              <a:lnSpc>
                <a:spcPct val="115000"/>
              </a:lnSpc>
              <a:spcBef>
                <a:spcPts val="400"/>
              </a:spcBef>
              <a:spcAft>
                <a:spcPts val="0"/>
              </a:spcAft>
              <a:buClr>
                <a:schemeClr val="accent1"/>
              </a:buClr>
              <a:buSzPts val="1300"/>
              <a:buFont typeface="Noto Sans Symbols"/>
              <a:buNone/>
            </a:pPr>
            <a:endParaRPr sz="2000" b="0" i="0" u="none">
              <a:solidFill>
                <a:schemeClr val="dk1"/>
              </a:solidFill>
              <a:latin typeface="Arial"/>
              <a:ea typeface="Arial"/>
              <a:cs typeface="Arial"/>
              <a:sym typeface="Arial"/>
            </a:endParaRPr>
          </a:p>
        </p:txBody>
      </p:sp>
      <p:pic>
        <p:nvPicPr>
          <p:cNvPr id="89" name="Google Shape;89;p4"/>
          <p:cNvPicPr preferRelativeResize="0"/>
          <p:nvPr/>
        </p:nvPicPr>
        <p:blipFill rotWithShape="1">
          <a:blip r:embed="rId3">
            <a:alphaModFix/>
          </a:blip>
          <a:srcRect/>
          <a:stretch/>
        </p:blipFill>
        <p:spPr>
          <a:xfrm>
            <a:off x="242549" y="4786475"/>
            <a:ext cx="1286677" cy="1663800"/>
          </a:xfrm>
          <a:prstGeom prst="rect">
            <a:avLst/>
          </a:prstGeom>
          <a:noFill/>
          <a:ln>
            <a:noFill/>
          </a:ln>
        </p:spPr>
      </p:pic>
      <p:pic>
        <p:nvPicPr>
          <p:cNvPr id="90" name="Google Shape;90;p4"/>
          <p:cNvPicPr preferRelativeResize="0"/>
          <p:nvPr/>
        </p:nvPicPr>
        <p:blipFill rotWithShape="1">
          <a:blip r:embed="rId4">
            <a:alphaModFix/>
          </a:blip>
          <a:srcRect/>
          <a:stretch/>
        </p:blipFill>
        <p:spPr>
          <a:xfrm>
            <a:off x="4116525" y="4786475"/>
            <a:ext cx="2218400" cy="1663800"/>
          </a:xfrm>
          <a:prstGeom prst="rect">
            <a:avLst/>
          </a:prstGeom>
          <a:noFill/>
          <a:ln>
            <a:noFill/>
          </a:ln>
        </p:spPr>
      </p:pic>
      <p:pic>
        <p:nvPicPr>
          <p:cNvPr id="91" name="Google Shape;91;p4"/>
          <p:cNvPicPr preferRelativeResize="0"/>
          <p:nvPr/>
        </p:nvPicPr>
        <p:blipFill rotWithShape="1">
          <a:blip r:embed="rId5">
            <a:alphaModFix/>
          </a:blip>
          <a:srcRect/>
          <a:stretch/>
        </p:blipFill>
        <p:spPr>
          <a:xfrm>
            <a:off x="6875374" y="4368700"/>
            <a:ext cx="1513300" cy="2081575"/>
          </a:xfrm>
          <a:prstGeom prst="rect">
            <a:avLst/>
          </a:prstGeom>
          <a:noFill/>
          <a:ln>
            <a:noFill/>
          </a:ln>
        </p:spPr>
      </p:pic>
      <p:pic>
        <p:nvPicPr>
          <p:cNvPr id="92" name="Google Shape;92;p4"/>
          <p:cNvPicPr preferRelativeResize="0"/>
          <p:nvPr/>
        </p:nvPicPr>
        <p:blipFill rotWithShape="1">
          <a:blip r:embed="rId6">
            <a:alphaModFix/>
          </a:blip>
          <a:srcRect/>
          <a:stretch/>
        </p:blipFill>
        <p:spPr>
          <a:xfrm>
            <a:off x="1871850" y="4940551"/>
            <a:ext cx="1902049" cy="135563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96"/>
        <p:cNvGrpSpPr/>
        <p:nvPr/>
      </p:nvGrpSpPr>
      <p:grpSpPr>
        <a:xfrm>
          <a:off x="0" y="0"/>
          <a:ext cx="0" cy="0"/>
          <a:chOff x="0" y="0"/>
          <a:chExt cx="0" cy="0"/>
        </a:xfrm>
      </p:grpSpPr>
      <p:sp>
        <p:nvSpPr>
          <p:cNvPr id="97" name="Google Shape;97;p5"/>
          <p:cNvSpPr txBox="1">
            <a:spLocks noGrp="1"/>
          </p:cNvSpPr>
          <p:nvPr>
            <p:ph type="title"/>
          </p:nvPr>
        </p:nvSpPr>
        <p:spPr>
          <a:xfrm>
            <a:off x="457200" y="277812"/>
            <a:ext cx="8229600" cy="873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2"/>
              </a:buClr>
              <a:buSzPts val="4200"/>
              <a:buFont typeface="Garamond"/>
              <a:buNone/>
            </a:pPr>
            <a:r>
              <a:rPr lang="en-GB" sz="4200" b="1" i="0" u="none">
                <a:solidFill>
                  <a:srgbClr val="7030A0"/>
                </a:solidFill>
              </a:rPr>
              <a:t>Other Fields of Study will be… </a:t>
            </a:r>
            <a:br>
              <a:rPr lang="en-GB" sz="4200" b="1" i="0" u="none">
                <a:solidFill>
                  <a:srgbClr val="7030A0"/>
                </a:solidFill>
              </a:rPr>
            </a:br>
            <a:endParaRPr>
              <a:solidFill>
                <a:srgbClr val="7030A0"/>
              </a:solidFill>
            </a:endParaRPr>
          </a:p>
        </p:txBody>
      </p:sp>
      <p:sp>
        <p:nvSpPr>
          <p:cNvPr id="98" name="Google Shape;98;p5"/>
          <p:cNvSpPr txBox="1">
            <a:spLocks noGrp="1"/>
          </p:cNvSpPr>
          <p:nvPr>
            <p:ph type="body" idx="1"/>
          </p:nvPr>
        </p:nvSpPr>
        <p:spPr>
          <a:xfrm>
            <a:off x="457200" y="1260475"/>
            <a:ext cx="3439800" cy="4530600"/>
          </a:xfrm>
          <a:prstGeom prst="rect">
            <a:avLst/>
          </a:prstGeom>
          <a:noFill/>
          <a:ln>
            <a:noFill/>
          </a:ln>
        </p:spPr>
        <p:txBody>
          <a:bodyPr spcFirstLastPara="1" wrap="square" lIns="91425" tIns="45700" rIns="91425" bIns="45700" anchor="t" anchorCtr="0">
            <a:noAutofit/>
          </a:bodyPr>
          <a:lstStyle/>
          <a:p>
            <a:pPr marL="457200" marR="0" lvl="0" indent="-366395" algn="l" rtl="0">
              <a:lnSpc>
                <a:spcPct val="100000"/>
              </a:lnSpc>
              <a:spcBef>
                <a:spcPts val="0"/>
              </a:spcBef>
              <a:spcAft>
                <a:spcPts val="0"/>
              </a:spcAft>
              <a:buSzPts val="2170"/>
              <a:buChar char="●"/>
            </a:pPr>
            <a:r>
              <a:rPr lang="en-GB" sz="2800"/>
              <a:t>Long live the King!</a:t>
            </a:r>
            <a:endParaRPr sz="2800"/>
          </a:p>
          <a:p>
            <a:pPr marL="457200" marR="0" lvl="0" indent="0" algn="l" rtl="0">
              <a:lnSpc>
                <a:spcPct val="100000"/>
              </a:lnSpc>
              <a:spcBef>
                <a:spcPts val="0"/>
              </a:spcBef>
              <a:spcAft>
                <a:spcPts val="0"/>
              </a:spcAft>
              <a:buSzPts val="1170"/>
              <a:buNone/>
            </a:pPr>
            <a:endParaRPr sz="2800"/>
          </a:p>
          <a:p>
            <a:pPr marL="457200" marR="0" lvl="0" indent="-366395" algn="l" rtl="0">
              <a:lnSpc>
                <a:spcPct val="100000"/>
              </a:lnSpc>
              <a:spcBef>
                <a:spcPts val="0"/>
              </a:spcBef>
              <a:spcAft>
                <a:spcPts val="0"/>
              </a:spcAft>
              <a:buSzPts val="2170"/>
              <a:buChar char="●"/>
            </a:pPr>
            <a:r>
              <a:rPr lang="en-GB" sz="2800"/>
              <a:t>Crabs, coasts and cornettos.</a:t>
            </a:r>
            <a:endParaRPr sz="2800"/>
          </a:p>
          <a:p>
            <a:pPr marL="342900" marR="0" lvl="0" indent="-219075" algn="l" rtl="0">
              <a:lnSpc>
                <a:spcPct val="115000"/>
              </a:lnSpc>
              <a:spcBef>
                <a:spcPts val="600"/>
              </a:spcBef>
              <a:spcAft>
                <a:spcPts val="0"/>
              </a:spcAft>
              <a:buClr>
                <a:schemeClr val="accent1"/>
              </a:buClr>
              <a:buSzPts val="1950"/>
              <a:buFont typeface="Noto Sans Symbols"/>
              <a:buNone/>
            </a:pPr>
            <a:endParaRPr sz="3000" b="0" i="0" u="none">
              <a:solidFill>
                <a:schemeClr val="dk1"/>
              </a:solidFill>
              <a:latin typeface="Arial"/>
              <a:ea typeface="Arial"/>
              <a:cs typeface="Arial"/>
              <a:sym typeface="Arial"/>
            </a:endParaRPr>
          </a:p>
        </p:txBody>
      </p:sp>
      <p:pic>
        <p:nvPicPr>
          <p:cNvPr id="99" name="Google Shape;99;p5"/>
          <p:cNvPicPr preferRelativeResize="0"/>
          <p:nvPr/>
        </p:nvPicPr>
        <p:blipFill rotWithShape="1">
          <a:blip r:embed="rId3">
            <a:alphaModFix/>
          </a:blip>
          <a:srcRect/>
          <a:stretch/>
        </p:blipFill>
        <p:spPr>
          <a:xfrm>
            <a:off x="4582625" y="1089225"/>
            <a:ext cx="4256575" cy="2339775"/>
          </a:xfrm>
          <a:prstGeom prst="rect">
            <a:avLst/>
          </a:prstGeom>
          <a:noFill/>
          <a:ln>
            <a:noFill/>
          </a:ln>
        </p:spPr>
      </p:pic>
      <p:pic>
        <p:nvPicPr>
          <p:cNvPr id="100" name="Google Shape;100;p5"/>
          <p:cNvPicPr preferRelativeResize="0"/>
          <p:nvPr/>
        </p:nvPicPr>
        <p:blipFill rotWithShape="1">
          <a:blip r:embed="rId4">
            <a:alphaModFix/>
          </a:blip>
          <a:srcRect/>
          <a:stretch/>
        </p:blipFill>
        <p:spPr>
          <a:xfrm>
            <a:off x="4582637" y="3716275"/>
            <a:ext cx="4112125" cy="2776125"/>
          </a:xfrm>
          <a:prstGeom prst="rect">
            <a:avLst/>
          </a:prstGeom>
          <a:noFill/>
          <a:ln>
            <a:noFill/>
          </a:ln>
        </p:spPr>
      </p:pic>
      <p:pic>
        <p:nvPicPr>
          <p:cNvPr id="101" name="Google Shape;101;p5"/>
          <p:cNvPicPr preferRelativeResize="0"/>
          <p:nvPr/>
        </p:nvPicPr>
        <p:blipFill rotWithShape="1">
          <a:blip r:embed="rId5">
            <a:alphaModFix/>
          </a:blip>
          <a:srcRect/>
          <a:stretch/>
        </p:blipFill>
        <p:spPr>
          <a:xfrm>
            <a:off x="457200" y="3933731"/>
            <a:ext cx="3728500" cy="25586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05"/>
        <p:cNvGrpSpPr/>
        <p:nvPr/>
      </p:nvGrpSpPr>
      <p:grpSpPr>
        <a:xfrm>
          <a:off x="0" y="0"/>
          <a:ext cx="0" cy="0"/>
          <a:chOff x="0" y="0"/>
          <a:chExt cx="0" cy="0"/>
        </a:xfrm>
      </p:grpSpPr>
      <p:sp>
        <p:nvSpPr>
          <p:cNvPr id="106" name="Google Shape;106;p6"/>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2"/>
              </a:buClr>
              <a:buSzPts val="4200"/>
              <a:buFont typeface="Garamond"/>
              <a:buNone/>
            </a:pPr>
            <a:r>
              <a:rPr lang="en-GB" sz="3900" b="1" i="0" u="none">
                <a:solidFill>
                  <a:srgbClr val="7030A0"/>
                </a:solidFill>
              </a:rPr>
              <a:t>Daily Routines and Expectations</a:t>
            </a:r>
            <a:endParaRPr sz="2500">
              <a:solidFill>
                <a:srgbClr val="7030A0"/>
              </a:solidFill>
            </a:endParaRPr>
          </a:p>
        </p:txBody>
      </p:sp>
      <p:sp>
        <p:nvSpPr>
          <p:cNvPr id="107" name="Google Shape;107;p6"/>
          <p:cNvSpPr txBox="1">
            <a:spLocks noGrp="1"/>
          </p:cNvSpPr>
          <p:nvPr>
            <p:ph type="body" idx="1"/>
          </p:nvPr>
        </p:nvSpPr>
        <p:spPr>
          <a:xfrm>
            <a:off x="143675" y="1081325"/>
            <a:ext cx="8856600" cy="45306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accent1"/>
              </a:buClr>
              <a:buSzPts val="1820"/>
              <a:buFont typeface="Noto Sans Symbols"/>
              <a:buNone/>
            </a:pPr>
            <a:r>
              <a:rPr lang="en-GB" sz="2800" b="0" i="0" u="none">
                <a:solidFill>
                  <a:srgbClr val="FF0000"/>
                </a:solidFill>
                <a:latin typeface="Arial"/>
                <a:ea typeface="Arial"/>
                <a:cs typeface="Arial"/>
                <a:sym typeface="Arial"/>
              </a:rPr>
              <a:t>PE days </a:t>
            </a:r>
            <a:r>
              <a:rPr lang="en-GB" sz="2800" b="0" i="0" u="none">
                <a:solidFill>
                  <a:schemeClr val="dk1"/>
                </a:solidFill>
                <a:latin typeface="Arial"/>
                <a:ea typeface="Arial"/>
                <a:cs typeface="Arial"/>
                <a:sym typeface="Arial"/>
              </a:rPr>
              <a:t>– The children MUST have their PE kit in school on the first day back.</a:t>
            </a:r>
            <a:endParaRPr/>
          </a:p>
          <a:p>
            <a:pPr marL="0" marR="0" lvl="0" indent="0" algn="l" rtl="0">
              <a:lnSpc>
                <a:spcPct val="100000"/>
              </a:lnSpc>
              <a:spcBef>
                <a:spcPts val="560"/>
              </a:spcBef>
              <a:spcAft>
                <a:spcPts val="0"/>
              </a:spcAft>
              <a:buClr>
                <a:schemeClr val="accent1"/>
              </a:buClr>
              <a:buSzPts val="1820"/>
              <a:buFont typeface="Noto Sans Symbols"/>
              <a:buNone/>
            </a:pPr>
            <a:r>
              <a:rPr lang="en-GB" sz="2800" b="0" i="0" u="none">
                <a:solidFill>
                  <a:srgbClr val="0070C0"/>
                </a:solidFill>
                <a:latin typeface="Arial"/>
                <a:ea typeface="Arial"/>
                <a:cs typeface="Arial"/>
                <a:sym typeface="Arial"/>
              </a:rPr>
              <a:t>Homework</a:t>
            </a:r>
            <a:r>
              <a:rPr lang="en-GB" sz="2800" b="0" i="0" u="none">
                <a:solidFill>
                  <a:schemeClr val="dk1"/>
                </a:solidFill>
                <a:latin typeface="Arial"/>
                <a:ea typeface="Arial"/>
                <a:cs typeface="Arial"/>
                <a:sym typeface="Arial"/>
              </a:rPr>
              <a:t> – Homework will be on Google Classroom, children need to submit their work by the agreed deadline.</a:t>
            </a:r>
            <a:endParaRPr sz="2800" b="0" i="0" u="none">
              <a:solidFill>
                <a:schemeClr val="dk1"/>
              </a:solidFill>
              <a:latin typeface="Arial"/>
              <a:ea typeface="Arial"/>
              <a:cs typeface="Arial"/>
              <a:sym typeface="Arial"/>
            </a:endParaRPr>
          </a:p>
          <a:p>
            <a:pPr marL="0" marR="0" lvl="0" indent="0" algn="l" rtl="0">
              <a:lnSpc>
                <a:spcPct val="100000"/>
              </a:lnSpc>
              <a:spcBef>
                <a:spcPts val="560"/>
              </a:spcBef>
              <a:spcAft>
                <a:spcPts val="0"/>
              </a:spcAft>
              <a:buClr>
                <a:schemeClr val="accent1"/>
              </a:buClr>
              <a:buSzPts val="1820"/>
              <a:buFont typeface="Noto Sans Symbols"/>
              <a:buNone/>
            </a:pPr>
            <a:r>
              <a:rPr lang="en-GB" sz="2800" b="0" i="0" u="none">
                <a:solidFill>
                  <a:srgbClr val="00B050"/>
                </a:solidFill>
                <a:latin typeface="Arial"/>
                <a:ea typeface="Arial"/>
                <a:cs typeface="Arial"/>
                <a:sym typeface="Arial"/>
              </a:rPr>
              <a:t>Daily Learning kit </a:t>
            </a:r>
            <a:r>
              <a:rPr lang="en-GB" sz="2800" b="0" i="0" u="none">
                <a:solidFill>
                  <a:schemeClr val="dk1"/>
                </a:solidFill>
                <a:latin typeface="Arial"/>
                <a:ea typeface="Arial"/>
                <a:cs typeface="Arial"/>
                <a:sym typeface="Arial"/>
              </a:rPr>
              <a:t>– We will provide them a pack/pencil case – it is to be looked after!</a:t>
            </a:r>
            <a:endParaRPr/>
          </a:p>
          <a:p>
            <a:pPr marL="0" marR="0" lvl="0" indent="0" algn="l" rtl="0">
              <a:lnSpc>
                <a:spcPct val="100000"/>
              </a:lnSpc>
              <a:spcBef>
                <a:spcPts val="560"/>
              </a:spcBef>
              <a:spcAft>
                <a:spcPts val="0"/>
              </a:spcAft>
              <a:buClr>
                <a:schemeClr val="accent1"/>
              </a:buClr>
              <a:buSzPts val="1820"/>
              <a:buFont typeface="Noto Sans Symbols"/>
              <a:buNone/>
            </a:pPr>
            <a:r>
              <a:rPr lang="en-GB" sz="2800" b="0" i="0" u="none">
                <a:solidFill>
                  <a:srgbClr val="946A32"/>
                </a:solidFill>
                <a:latin typeface="Arial"/>
                <a:ea typeface="Arial"/>
                <a:cs typeface="Arial"/>
                <a:sym typeface="Arial"/>
              </a:rPr>
              <a:t>Daily Reading at home </a:t>
            </a:r>
            <a:r>
              <a:rPr lang="en-GB" sz="2800" b="0" i="0" u="none">
                <a:solidFill>
                  <a:schemeClr val="dk1"/>
                </a:solidFill>
                <a:latin typeface="Arial"/>
                <a:ea typeface="Arial"/>
                <a:cs typeface="Arial"/>
                <a:sym typeface="Arial"/>
              </a:rPr>
              <a:t>– Reading Records continue – please read with your child. They must be brought in e</a:t>
            </a:r>
            <a:r>
              <a:rPr lang="en-GB" sz="2800">
                <a:solidFill>
                  <a:schemeClr val="dk1"/>
                </a:solidFill>
              </a:rPr>
              <a:t>very day.</a:t>
            </a:r>
            <a:endParaRPr/>
          </a:p>
          <a:p>
            <a:pPr marL="0" marR="0" lvl="0" indent="0" algn="l" rtl="0">
              <a:lnSpc>
                <a:spcPct val="100000"/>
              </a:lnSpc>
              <a:spcBef>
                <a:spcPts val="560"/>
              </a:spcBef>
              <a:spcAft>
                <a:spcPts val="0"/>
              </a:spcAft>
              <a:buClr>
                <a:schemeClr val="accent1"/>
              </a:buClr>
              <a:buSzPts val="1820"/>
              <a:buFont typeface="Noto Sans Symbols"/>
              <a:buNone/>
            </a:pPr>
            <a:endParaRPr/>
          </a:p>
          <a:p>
            <a:pPr marL="0" marR="0" lvl="0" indent="0" algn="l" rtl="0">
              <a:lnSpc>
                <a:spcPct val="100000"/>
              </a:lnSpc>
              <a:spcBef>
                <a:spcPts val="560"/>
              </a:spcBef>
              <a:spcAft>
                <a:spcPts val="0"/>
              </a:spcAft>
              <a:buClr>
                <a:schemeClr val="accent1"/>
              </a:buClr>
              <a:buSzPts val="1820"/>
              <a:buFont typeface="Noto Sans Symbols"/>
              <a:buNone/>
            </a:pPr>
            <a:r>
              <a:rPr lang="en-GB" sz="2800" b="0" i="0" u="none">
                <a:solidFill>
                  <a:srgbClr val="FFC000"/>
                </a:solidFill>
                <a:latin typeface="Arial"/>
                <a:ea typeface="Arial"/>
                <a:cs typeface="Arial"/>
                <a:sym typeface="Arial"/>
              </a:rPr>
              <a:t>Contact us </a:t>
            </a:r>
            <a:r>
              <a:rPr lang="en-GB" sz="2800" b="0" i="0" u="none">
                <a:solidFill>
                  <a:schemeClr val="dk1"/>
                </a:solidFill>
                <a:latin typeface="Arial"/>
                <a:ea typeface="Arial"/>
                <a:cs typeface="Arial"/>
                <a:sym typeface="Arial"/>
              </a:rPr>
              <a:t>at office@thomashickman.bucks.sch.uk</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12"/>
        <p:cNvGrpSpPr/>
        <p:nvPr/>
      </p:nvGrpSpPr>
      <p:grpSpPr>
        <a:xfrm>
          <a:off x="0" y="0"/>
          <a:ext cx="0" cy="0"/>
          <a:chOff x="0" y="0"/>
          <a:chExt cx="0" cy="0"/>
        </a:xfrm>
      </p:grpSpPr>
      <p:pic>
        <p:nvPicPr>
          <p:cNvPr id="113" name="Google Shape;113;p7"/>
          <p:cNvPicPr preferRelativeResize="0"/>
          <p:nvPr/>
        </p:nvPicPr>
        <p:blipFill rotWithShape="1">
          <a:blip r:embed="rId3">
            <a:alphaModFix/>
          </a:blip>
          <a:srcRect/>
          <a:stretch/>
        </p:blipFill>
        <p:spPr>
          <a:xfrm>
            <a:off x="468312" y="252412"/>
            <a:ext cx="2128837" cy="1881187"/>
          </a:xfrm>
          <a:prstGeom prst="rect">
            <a:avLst/>
          </a:prstGeom>
          <a:noFill/>
          <a:ln>
            <a:noFill/>
          </a:ln>
        </p:spPr>
      </p:pic>
      <p:sp>
        <p:nvSpPr>
          <p:cNvPr id="114" name="Google Shape;114;p7"/>
          <p:cNvSpPr/>
          <p:nvPr/>
        </p:nvSpPr>
        <p:spPr>
          <a:xfrm>
            <a:off x="2798626" y="564012"/>
            <a:ext cx="5723100" cy="15696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D8A65D"/>
              </a:buClr>
              <a:buSzPts val="9600"/>
              <a:buFont typeface="Arial"/>
              <a:buNone/>
            </a:pPr>
            <a:r>
              <a:rPr lang="en-GB" sz="9600" b="1" i="0" u="none" strike="noStrike" cap="none">
                <a:solidFill>
                  <a:srgbClr val="7030A0"/>
                </a:solidFill>
                <a:latin typeface="Arial"/>
                <a:ea typeface="Arial"/>
                <a:cs typeface="Arial"/>
                <a:sym typeface="Arial"/>
              </a:rPr>
              <a:t>B.I.R.D.S.</a:t>
            </a:r>
            <a:endParaRPr sz="1400" b="0" i="0" u="none" strike="noStrike" cap="none">
              <a:solidFill>
                <a:srgbClr val="7030A0"/>
              </a:solidFill>
              <a:latin typeface="Arial"/>
              <a:ea typeface="Arial"/>
              <a:cs typeface="Arial"/>
              <a:sym typeface="Arial"/>
            </a:endParaRPr>
          </a:p>
        </p:txBody>
      </p:sp>
      <p:sp>
        <p:nvSpPr>
          <p:cNvPr id="115" name="Google Shape;115;p7"/>
          <p:cNvSpPr txBox="1"/>
          <p:nvPr/>
        </p:nvSpPr>
        <p:spPr>
          <a:xfrm>
            <a:off x="400950" y="2502900"/>
            <a:ext cx="8342100" cy="3417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3100" b="1" i="1" u="none" strike="noStrike" cap="none">
                <a:solidFill>
                  <a:schemeClr val="dk1"/>
                </a:solidFill>
                <a:latin typeface="Arial"/>
                <a:ea typeface="Arial"/>
                <a:cs typeface="Arial"/>
                <a:sym typeface="Arial"/>
              </a:rPr>
              <a:t>Behaviour system – Still in place. You know it well ☺ </a:t>
            </a:r>
            <a:endParaRPr sz="3100" b="1" i="1"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22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r>
              <a:rPr lang="en-GB" sz="2200" b="0" i="0" u="none" strike="noStrike" cap="none">
                <a:solidFill>
                  <a:schemeClr val="dk1"/>
                </a:solidFill>
                <a:latin typeface="Arial"/>
                <a:ea typeface="Arial"/>
                <a:cs typeface="Arial"/>
                <a:sym typeface="Arial"/>
              </a:rPr>
              <a:t>However, we are always looking to make THS even better and there will be some subtle changes to this next year.  You and your children may not notice them day-to-day, but they will focus on developing further our holistic approach to supporting children and families in a bid to make THS and even happier and healthier place to be so that we can maximise learning and success.</a:t>
            </a:r>
            <a:endParaRPr sz="2200" b="0" i="0" u="none" strike="noStrike" cap="non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19"/>
        <p:cNvGrpSpPr/>
        <p:nvPr/>
      </p:nvGrpSpPr>
      <p:grpSpPr>
        <a:xfrm>
          <a:off x="0" y="0"/>
          <a:ext cx="0" cy="0"/>
          <a:chOff x="0" y="0"/>
          <a:chExt cx="0" cy="0"/>
        </a:xfrm>
      </p:grpSpPr>
      <p:pic>
        <p:nvPicPr>
          <p:cNvPr id="120" name="Google Shape;120;p9"/>
          <p:cNvPicPr preferRelativeResize="0">
            <a:picLocks noGrp="1"/>
          </p:cNvPicPr>
          <p:nvPr>
            <p:ph type="body" idx="1"/>
          </p:nvPr>
        </p:nvPicPr>
        <p:blipFill rotWithShape="1">
          <a:blip r:embed="rId3">
            <a:alphaModFix/>
          </a:blip>
          <a:srcRect/>
          <a:stretch/>
        </p:blipFill>
        <p:spPr>
          <a:xfrm>
            <a:off x="395287" y="2695575"/>
            <a:ext cx="8353425" cy="1871662"/>
          </a:xfrm>
          <a:prstGeom prst="rect">
            <a:avLst/>
          </a:prstGeom>
          <a:noFill/>
          <a:ln>
            <a:noFill/>
          </a:ln>
        </p:spPr>
      </p:pic>
      <p:sp>
        <p:nvSpPr>
          <p:cNvPr id="121" name="Google Shape;121;p9"/>
          <p:cNvSpPr txBox="1"/>
          <p:nvPr/>
        </p:nvSpPr>
        <p:spPr>
          <a:xfrm rot="-1020000">
            <a:off x="6364287" y="246062"/>
            <a:ext cx="1997075" cy="223837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2" name="Google Shape;122;p9"/>
          <p:cNvSpPr/>
          <p:nvPr/>
        </p:nvSpPr>
        <p:spPr>
          <a:xfrm>
            <a:off x="1" y="343437"/>
            <a:ext cx="5723100" cy="15696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D8A65D"/>
              </a:buClr>
              <a:buSzPts val="9600"/>
              <a:buFont typeface="Arial"/>
              <a:buNone/>
            </a:pPr>
            <a:r>
              <a:rPr lang="en-GB" sz="9600" b="1" i="0" u="none" strike="noStrike" cap="none">
                <a:solidFill>
                  <a:srgbClr val="7030A0"/>
                </a:solidFill>
                <a:latin typeface="Arial"/>
                <a:ea typeface="Arial"/>
                <a:cs typeface="Arial"/>
                <a:sym typeface="Arial"/>
              </a:rPr>
              <a:t>BRAVE</a:t>
            </a:r>
            <a:endParaRPr sz="1400" b="0" i="0" u="none" strike="noStrike" cap="none">
              <a:solidFill>
                <a:srgbClr val="7030A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26"/>
        <p:cNvGrpSpPr/>
        <p:nvPr/>
      </p:nvGrpSpPr>
      <p:grpSpPr>
        <a:xfrm>
          <a:off x="0" y="0"/>
          <a:ext cx="0" cy="0"/>
          <a:chOff x="0" y="0"/>
          <a:chExt cx="0" cy="0"/>
        </a:xfrm>
      </p:grpSpPr>
      <p:pic>
        <p:nvPicPr>
          <p:cNvPr id="127" name="Google Shape;127;p10"/>
          <p:cNvPicPr preferRelativeResize="0"/>
          <p:nvPr/>
        </p:nvPicPr>
        <p:blipFill rotWithShape="1">
          <a:blip r:embed="rId3">
            <a:alphaModFix/>
          </a:blip>
          <a:srcRect/>
          <a:stretch/>
        </p:blipFill>
        <p:spPr>
          <a:xfrm>
            <a:off x="404812" y="2492375"/>
            <a:ext cx="8424862" cy="1944687"/>
          </a:xfrm>
          <a:prstGeom prst="rect">
            <a:avLst/>
          </a:prstGeom>
          <a:noFill/>
          <a:ln>
            <a:noFill/>
          </a:ln>
        </p:spPr>
      </p:pic>
      <p:sp>
        <p:nvSpPr>
          <p:cNvPr id="128" name="Google Shape;128;p10"/>
          <p:cNvSpPr txBox="1"/>
          <p:nvPr/>
        </p:nvSpPr>
        <p:spPr>
          <a:xfrm rot="-1020000">
            <a:off x="6511925" y="230187"/>
            <a:ext cx="1997075" cy="223837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9" name="Google Shape;129;p10"/>
          <p:cNvSpPr/>
          <p:nvPr/>
        </p:nvSpPr>
        <p:spPr>
          <a:xfrm>
            <a:off x="220576" y="323387"/>
            <a:ext cx="5723100" cy="15696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D8A65D"/>
              </a:buClr>
              <a:buSzPts val="9600"/>
              <a:buFont typeface="Arial"/>
              <a:buNone/>
            </a:pPr>
            <a:r>
              <a:rPr lang="en-GB" sz="9600" b="1" i="0" u="none" strike="noStrike" cap="none">
                <a:solidFill>
                  <a:srgbClr val="7030A0"/>
                </a:solidFill>
                <a:latin typeface="Arial"/>
                <a:ea typeface="Arial"/>
                <a:cs typeface="Arial"/>
                <a:sym typeface="Arial"/>
              </a:rPr>
              <a:t>INSPIRE</a:t>
            </a:r>
            <a:endParaRPr sz="1400" b="0" i="0" u="none" strike="noStrike" cap="none">
              <a:solidFill>
                <a:srgbClr val="7030A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33"/>
        <p:cNvGrpSpPr/>
        <p:nvPr/>
      </p:nvGrpSpPr>
      <p:grpSpPr>
        <a:xfrm>
          <a:off x="0" y="0"/>
          <a:ext cx="0" cy="0"/>
          <a:chOff x="0" y="0"/>
          <a:chExt cx="0" cy="0"/>
        </a:xfrm>
      </p:grpSpPr>
      <p:pic>
        <p:nvPicPr>
          <p:cNvPr id="134" name="Google Shape;134;p11"/>
          <p:cNvPicPr preferRelativeResize="0"/>
          <p:nvPr/>
        </p:nvPicPr>
        <p:blipFill rotWithShape="1">
          <a:blip r:embed="rId3">
            <a:alphaModFix/>
          </a:blip>
          <a:srcRect/>
          <a:stretch/>
        </p:blipFill>
        <p:spPr>
          <a:xfrm>
            <a:off x="271462" y="2565400"/>
            <a:ext cx="8431212" cy="2668587"/>
          </a:xfrm>
          <a:prstGeom prst="rect">
            <a:avLst/>
          </a:prstGeom>
          <a:noFill/>
          <a:ln>
            <a:noFill/>
          </a:ln>
        </p:spPr>
      </p:pic>
      <p:sp>
        <p:nvSpPr>
          <p:cNvPr id="135" name="Google Shape;135;p11"/>
          <p:cNvSpPr txBox="1"/>
          <p:nvPr/>
        </p:nvSpPr>
        <p:spPr>
          <a:xfrm rot="-1020000">
            <a:off x="6364287" y="246062"/>
            <a:ext cx="1997075" cy="223837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6" name="Google Shape;136;p11"/>
          <p:cNvSpPr/>
          <p:nvPr/>
        </p:nvSpPr>
        <p:spPr>
          <a:xfrm>
            <a:off x="441175" y="243150"/>
            <a:ext cx="8431200" cy="15696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D8A65D"/>
              </a:buClr>
              <a:buSzPts val="9600"/>
              <a:buFont typeface="Arial"/>
              <a:buNone/>
            </a:pPr>
            <a:r>
              <a:rPr lang="en-GB" sz="9600" b="1" i="0" u="none" strike="noStrike" cap="none">
                <a:solidFill>
                  <a:srgbClr val="7030A0"/>
                </a:solidFill>
                <a:latin typeface="Arial"/>
                <a:ea typeface="Arial"/>
                <a:cs typeface="Arial"/>
                <a:sym typeface="Arial"/>
              </a:rPr>
              <a:t>RESPECTFUL</a:t>
            </a:r>
            <a:endParaRPr sz="1400" b="0" i="0" u="none" strike="noStrike" cap="none">
              <a:solidFill>
                <a:srgbClr val="7030A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40"/>
        <p:cNvGrpSpPr/>
        <p:nvPr/>
      </p:nvGrpSpPr>
      <p:grpSpPr>
        <a:xfrm>
          <a:off x="0" y="0"/>
          <a:ext cx="0" cy="0"/>
          <a:chOff x="0" y="0"/>
          <a:chExt cx="0" cy="0"/>
        </a:xfrm>
      </p:grpSpPr>
      <p:pic>
        <p:nvPicPr>
          <p:cNvPr id="141" name="Google Shape;141;p12"/>
          <p:cNvPicPr preferRelativeResize="0">
            <a:picLocks noGrp="1"/>
          </p:cNvPicPr>
          <p:nvPr>
            <p:ph type="body" idx="1"/>
          </p:nvPr>
        </p:nvPicPr>
        <p:blipFill rotWithShape="1">
          <a:blip r:embed="rId3">
            <a:alphaModFix/>
          </a:blip>
          <a:srcRect/>
          <a:stretch/>
        </p:blipFill>
        <p:spPr>
          <a:xfrm>
            <a:off x="539763" y="2727487"/>
            <a:ext cx="8353500" cy="1368300"/>
          </a:xfrm>
          <a:prstGeom prst="rect">
            <a:avLst/>
          </a:prstGeom>
          <a:noFill/>
          <a:ln>
            <a:noFill/>
          </a:ln>
        </p:spPr>
      </p:pic>
      <p:sp>
        <p:nvSpPr>
          <p:cNvPr id="142" name="Google Shape;142;p12"/>
          <p:cNvSpPr txBox="1"/>
          <p:nvPr/>
        </p:nvSpPr>
        <p:spPr>
          <a:xfrm rot="-1020000">
            <a:off x="6364287" y="246062"/>
            <a:ext cx="1997075" cy="223837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43" name="Google Shape;143;p12"/>
          <p:cNvSpPr/>
          <p:nvPr/>
        </p:nvSpPr>
        <p:spPr>
          <a:xfrm>
            <a:off x="269863" y="263200"/>
            <a:ext cx="8893200" cy="15696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D8A65D"/>
              </a:buClr>
              <a:buSzPts val="9600"/>
              <a:buFont typeface="Arial"/>
              <a:buNone/>
            </a:pPr>
            <a:r>
              <a:rPr lang="en-GB" sz="9600" b="1" i="0" u="none" strike="noStrike" cap="none">
                <a:solidFill>
                  <a:srgbClr val="7030A0"/>
                </a:solidFill>
                <a:latin typeface="Arial"/>
                <a:ea typeface="Arial"/>
                <a:cs typeface="Arial"/>
                <a:sym typeface="Arial"/>
              </a:rPr>
              <a:t>DETERMINED</a:t>
            </a:r>
            <a:endParaRPr sz="1400" b="0" i="0" u="none" strike="noStrike" cap="none">
              <a:solidFill>
                <a:srgbClr val="7030A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47"/>
        <p:cNvGrpSpPr/>
        <p:nvPr/>
      </p:nvGrpSpPr>
      <p:grpSpPr>
        <a:xfrm>
          <a:off x="0" y="0"/>
          <a:ext cx="0" cy="0"/>
          <a:chOff x="0" y="0"/>
          <a:chExt cx="0" cy="0"/>
        </a:xfrm>
      </p:grpSpPr>
      <p:pic>
        <p:nvPicPr>
          <p:cNvPr id="148" name="Google Shape;148;p13"/>
          <p:cNvPicPr preferRelativeResize="0"/>
          <p:nvPr/>
        </p:nvPicPr>
        <p:blipFill rotWithShape="1">
          <a:blip r:embed="rId3">
            <a:alphaModFix/>
          </a:blip>
          <a:srcRect/>
          <a:stretch/>
        </p:blipFill>
        <p:spPr>
          <a:xfrm>
            <a:off x="468312" y="2208212"/>
            <a:ext cx="8207375" cy="2447925"/>
          </a:xfrm>
          <a:prstGeom prst="rect">
            <a:avLst/>
          </a:prstGeom>
          <a:noFill/>
          <a:ln>
            <a:noFill/>
          </a:ln>
        </p:spPr>
      </p:pic>
      <p:sp>
        <p:nvSpPr>
          <p:cNvPr id="149" name="Google Shape;149;p13"/>
          <p:cNvSpPr/>
          <p:nvPr/>
        </p:nvSpPr>
        <p:spPr>
          <a:xfrm>
            <a:off x="468300" y="203050"/>
            <a:ext cx="7446300" cy="15696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D8A65D"/>
              </a:buClr>
              <a:buSzPts val="9600"/>
              <a:buFont typeface="Arial"/>
              <a:buNone/>
            </a:pPr>
            <a:r>
              <a:rPr lang="en-GB" sz="9600" b="1" i="0" u="none" strike="noStrike" cap="none">
                <a:solidFill>
                  <a:srgbClr val="7030A0"/>
                </a:solidFill>
                <a:latin typeface="Arial"/>
                <a:ea typeface="Arial"/>
                <a:cs typeface="Arial"/>
                <a:sym typeface="Arial"/>
              </a:rPr>
              <a:t>SCHOLARS</a:t>
            </a:r>
            <a:endParaRPr sz="1400" b="0" i="0" u="none" strike="noStrike" cap="none">
              <a:solidFill>
                <a:srgbClr val="7030A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53"/>
        <p:cNvGrpSpPr/>
        <p:nvPr/>
      </p:nvGrpSpPr>
      <p:grpSpPr>
        <a:xfrm>
          <a:off x="0" y="0"/>
          <a:ext cx="0" cy="0"/>
          <a:chOff x="0" y="0"/>
          <a:chExt cx="0" cy="0"/>
        </a:xfrm>
      </p:grpSpPr>
      <p:pic>
        <p:nvPicPr>
          <p:cNvPr id="154" name="Google Shape;154;p14"/>
          <p:cNvPicPr preferRelativeResize="0"/>
          <p:nvPr/>
        </p:nvPicPr>
        <p:blipFill rotWithShape="1">
          <a:blip r:embed="rId3">
            <a:alphaModFix/>
          </a:blip>
          <a:srcRect/>
          <a:stretch/>
        </p:blipFill>
        <p:spPr>
          <a:xfrm>
            <a:off x="6960925" y="416837"/>
            <a:ext cx="1574800" cy="1390650"/>
          </a:xfrm>
          <a:prstGeom prst="rect">
            <a:avLst/>
          </a:prstGeom>
          <a:noFill/>
          <a:ln>
            <a:noFill/>
          </a:ln>
        </p:spPr>
      </p:pic>
      <p:sp>
        <p:nvSpPr>
          <p:cNvPr id="155" name="Google Shape;155;p14"/>
          <p:cNvSpPr txBox="1"/>
          <p:nvPr/>
        </p:nvSpPr>
        <p:spPr>
          <a:xfrm>
            <a:off x="2671800" y="242688"/>
            <a:ext cx="4105200" cy="1200600"/>
          </a:xfrm>
          <a:prstGeom prst="rect">
            <a:avLst/>
          </a:prstGeom>
          <a:solidFill>
            <a:srgbClr val="FFFFFF"/>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7200"/>
              <a:buFont typeface="Calibri"/>
              <a:buNone/>
            </a:pPr>
            <a:r>
              <a:rPr lang="en-GB" sz="7200" b="1" i="0" u="none" strike="noStrike" cap="none">
                <a:solidFill>
                  <a:srgbClr val="000000"/>
                </a:solidFill>
                <a:latin typeface="Calibri"/>
                <a:ea typeface="Calibri"/>
                <a:cs typeface="Calibri"/>
                <a:sym typeface="Calibri"/>
              </a:rPr>
              <a:t>B.I.R.D.S</a:t>
            </a:r>
            <a:endParaRPr sz="1400" b="0" i="0" u="none" strike="noStrike" cap="none">
              <a:solidFill>
                <a:srgbClr val="000000"/>
              </a:solidFill>
              <a:latin typeface="Arial"/>
              <a:ea typeface="Arial"/>
              <a:cs typeface="Arial"/>
              <a:sym typeface="Arial"/>
            </a:endParaRPr>
          </a:p>
        </p:txBody>
      </p:sp>
      <p:sp>
        <p:nvSpPr>
          <p:cNvPr id="156" name="Google Shape;156;p14"/>
          <p:cNvSpPr txBox="1"/>
          <p:nvPr/>
        </p:nvSpPr>
        <p:spPr>
          <a:xfrm>
            <a:off x="1019175" y="609600"/>
            <a:ext cx="1734600" cy="466800"/>
          </a:xfrm>
          <a:prstGeom prst="rect">
            <a:avLst/>
          </a:prstGeom>
          <a:solidFill>
            <a:srgbClr val="FFFF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200"/>
              <a:buFont typeface="Comic Sans MS"/>
              <a:buNone/>
            </a:pPr>
            <a:r>
              <a:rPr lang="en-GB" sz="2200" b="0" i="0" u="none" strike="noStrike" cap="none">
                <a:solidFill>
                  <a:srgbClr val="000000"/>
                </a:solidFill>
                <a:latin typeface="Comic Sans MS"/>
                <a:ea typeface="Comic Sans MS"/>
                <a:cs typeface="Comic Sans MS"/>
                <a:sym typeface="Comic Sans MS"/>
              </a:rPr>
              <a:t>We are </a:t>
            </a:r>
            <a:r>
              <a:rPr lang="en-GB" sz="2200" b="0" i="0" u="sng" strike="noStrike" cap="none">
                <a:solidFill>
                  <a:srgbClr val="000000"/>
                </a:solidFill>
                <a:latin typeface="Comic Sans MS"/>
                <a:ea typeface="Comic Sans MS"/>
                <a:cs typeface="Comic Sans MS"/>
                <a:sym typeface="Comic Sans MS"/>
              </a:rPr>
              <a:t>all</a:t>
            </a:r>
            <a:r>
              <a:rPr lang="en-GB" sz="2200" b="0" i="0" u="none" strike="noStrike" cap="none">
                <a:solidFill>
                  <a:srgbClr val="000000"/>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p:txBody>
      </p:sp>
      <p:sp>
        <p:nvSpPr>
          <p:cNvPr id="157" name="Google Shape;157;p14"/>
          <p:cNvSpPr txBox="1"/>
          <p:nvPr/>
        </p:nvSpPr>
        <p:spPr>
          <a:xfrm>
            <a:off x="152400" y="1524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58" name="Google Shape;158;p14"/>
          <p:cNvSpPr txBox="1"/>
          <p:nvPr/>
        </p:nvSpPr>
        <p:spPr>
          <a:xfrm>
            <a:off x="152400" y="6096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59" name="Google Shape;159;p14"/>
          <p:cNvSpPr txBox="1"/>
          <p:nvPr/>
        </p:nvSpPr>
        <p:spPr>
          <a:xfrm>
            <a:off x="508050" y="2254775"/>
            <a:ext cx="8127900" cy="35094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rgbClr val="000000"/>
                </a:solidFill>
                <a:latin typeface="Calibri"/>
                <a:ea typeface="Calibri"/>
                <a:cs typeface="Calibri"/>
                <a:sym typeface="Calibri"/>
              </a:rPr>
              <a:t>Sometimes we may need to restore our behaviour and reflect on some of the choices we made. </a:t>
            </a:r>
            <a:endParaRPr sz="24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Calibri"/>
              <a:ea typeface="Calibri"/>
              <a:cs typeface="Calibri"/>
              <a:sym typeface="Calibri"/>
            </a:endParaRPr>
          </a:p>
          <a:p>
            <a:pPr marL="457200" marR="0" lvl="0" indent="-381000" algn="l" rtl="0">
              <a:lnSpc>
                <a:spcPct val="100000"/>
              </a:lnSpc>
              <a:spcBef>
                <a:spcPts val="0"/>
              </a:spcBef>
              <a:spcAft>
                <a:spcPts val="0"/>
              </a:spcAft>
              <a:buClr>
                <a:srgbClr val="000000"/>
              </a:buClr>
              <a:buSzPts val="2400"/>
              <a:buFont typeface="Calibri"/>
              <a:buChar char="➔"/>
            </a:pPr>
            <a:r>
              <a:rPr lang="en-GB" sz="2400" b="0" i="0" u="none" strike="noStrike" cap="none">
                <a:solidFill>
                  <a:srgbClr val="000000"/>
                </a:solidFill>
                <a:latin typeface="Calibri"/>
                <a:ea typeface="Calibri"/>
                <a:cs typeface="Calibri"/>
                <a:sym typeface="Calibri"/>
              </a:rPr>
              <a:t>Off task behaviour Inappropriate talking/disrupting others who are trying to learn </a:t>
            </a:r>
            <a:endParaRPr sz="2400" b="0" i="0" u="none" strike="noStrike" cap="none">
              <a:solidFill>
                <a:srgbClr val="000000"/>
              </a:solidFill>
              <a:latin typeface="Calibri"/>
              <a:ea typeface="Calibri"/>
              <a:cs typeface="Calibri"/>
              <a:sym typeface="Calibri"/>
            </a:endParaRPr>
          </a:p>
          <a:p>
            <a:pPr marL="457200" marR="0" lvl="0" indent="-381000" algn="l" rtl="0">
              <a:lnSpc>
                <a:spcPct val="100000"/>
              </a:lnSpc>
              <a:spcBef>
                <a:spcPts val="0"/>
              </a:spcBef>
              <a:spcAft>
                <a:spcPts val="0"/>
              </a:spcAft>
              <a:buClr>
                <a:srgbClr val="000000"/>
              </a:buClr>
              <a:buSzPts val="2400"/>
              <a:buFont typeface="Calibri"/>
              <a:buChar char="➔"/>
            </a:pPr>
            <a:r>
              <a:rPr lang="en-GB" sz="2400" b="0" i="0" u="none" strike="noStrike" cap="none">
                <a:solidFill>
                  <a:srgbClr val="000000"/>
                </a:solidFill>
                <a:latin typeface="Calibri"/>
                <a:ea typeface="Calibri"/>
                <a:cs typeface="Calibri"/>
                <a:sym typeface="Calibri"/>
              </a:rPr>
              <a:t>Attention seeking behaviour such as swinging on chair, calling out, impolite words or actions. </a:t>
            </a:r>
            <a:endParaRPr sz="2400" b="0" i="0" u="none" strike="noStrike" cap="none">
              <a:solidFill>
                <a:srgbClr val="000000"/>
              </a:solidFill>
              <a:latin typeface="Calibri"/>
              <a:ea typeface="Calibri"/>
              <a:cs typeface="Calibri"/>
              <a:sym typeface="Calibri"/>
            </a:endParaRPr>
          </a:p>
          <a:p>
            <a:pPr marL="457200" marR="0" lvl="0" indent="-381000" algn="l" rtl="0">
              <a:lnSpc>
                <a:spcPct val="100000"/>
              </a:lnSpc>
              <a:spcBef>
                <a:spcPts val="0"/>
              </a:spcBef>
              <a:spcAft>
                <a:spcPts val="0"/>
              </a:spcAft>
              <a:buClr>
                <a:srgbClr val="000000"/>
              </a:buClr>
              <a:buSzPts val="2400"/>
              <a:buFont typeface="Calibri"/>
              <a:buChar char="➔"/>
            </a:pPr>
            <a:r>
              <a:rPr lang="en-GB" sz="2400" b="0" i="0" u="none" strike="noStrike" cap="none">
                <a:solidFill>
                  <a:srgbClr val="000000"/>
                </a:solidFill>
                <a:latin typeface="Calibri"/>
                <a:ea typeface="Calibri"/>
                <a:cs typeface="Calibri"/>
                <a:sym typeface="Calibri"/>
              </a:rPr>
              <a:t>Repetitive noise making, tapping etc. </a:t>
            </a:r>
            <a:endParaRPr sz="2400" b="0" i="0" u="none" strike="noStrike" cap="none">
              <a:solidFill>
                <a:srgbClr val="000000"/>
              </a:solidFill>
              <a:latin typeface="Calibri"/>
              <a:ea typeface="Calibri"/>
              <a:cs typeface="Calibri"/>
              <a:sym typeface="Calibri"/>
            </a:endParaRPr>
          </a:p>
          <a:p>
            <a:pPr marL="457200" marR="0" lvl="0" indent="-381000" algn="l" rtl="0">
              <a:lnSpc>
                <a:spcPct val="100000"/>
              </a:lnSpc>
              <a:spcBef>
                <a:spcPts val="0"/>
              </a:spcBef>
              <a:spcAft>
                <a:spcPts val="0"/>
              </a:spcAft>
              <a:buClr>
                <a:srgbClr val="000000"/>
              </a:buClr>
              <a:buSzPts val="2400"/>
              <a:buFont typeface="Calibri"/>
              <a:buChar char="➔"/>
            </a:pPr>
            <a:r>
              <a:rPr lang="en-GB" sz="2400" b="0" i="0" u="none" strike="noStrike" cap="none">
                <a:solidFill>
                  <a:srgbClr val="000000"/>
                </a:solidFill>
                <a:latin typeface="Calibri"/>
                <a:ea typeface="Calibri"/>
                <a:cs typeface="Calibri"/>
                <a:sym typeface="Calibri"/>
              </a:rPr>
              <a:t>Preventing others from concentrating </a:t>
            </a:r>
            <a:endParaRPr sz="2400" b="0" i="0" u="none" strike="noStrike" cap="none">
              <a:solidFill>
                <a:srgbClr val="000000"/>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63"/>
        <p:cNvGrpSpPr/>
        <p:nvPr/>
      </p:nvGrpSpPr>
      <p:grpSpPr>
        <a:xfrm>
          <a:off x="0" y="0"/>
          <a:ext cx="0" cy="0"/>
          <a:chOff x="0" y="0"/>
          <a:chExt cx="0" cy="0"/>
        </a:xfrm>
      </p:grpSpPr>
      <p:pic>
        <p:nvPicPr>
          <p:cNvPr id="164" name="Google Shape;164;g2e81188ad09_0_24"/>
          <p:cNvPicPr preferRelativeResize="0"/>
          <p:nvPr/>
        </p:nvPicPr>
        <p:blipFill rotWithShape="1">
          <a:blip r:embed="rId3">
            <a:alphaModFix/>
          </a:blip>
          <a:srcRect/>
          <a:stretch/>
        </p:blipFill>
        <p:spPr>
          <a:xfrm>
            <a:off x="6920825" y="609612"/>
            <a:ext cx="1574800" cy="1390650"/>
          </a:xfrm>
          <a:prstGeom prst="rect">
            <a:avLst/>
          </a:prstGeom>
          <a:noFill/>
          <a:ln>
            <a:noFill/>
          </a:ln>
        </p:spPr>
      </p:pic>
      <p:sp>
        <p:nvSpPr>
          <p:cNvPr id="165" name="Google Shape;165;g2e81188ad09_0_24"/>
          <p:cNvSpPr txBox="1"/>
          <p:nvPr/>
        </p:nvSpPr>
        <p:spPr>
          <a:xfrm>
            <a:off x="7058025" y="609600"/>
            <a:ext cx="1997100" cy="22383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66" name="Google Shape;166;g2e81188ad09_0_24"/>
          <p:cNvSpPr txBox="1"/>
          <p:nvPr/>
        </p:nvSpPr>
        <p:spPr>
          <a:xfrm>
            <a:off x="152400" y="152400"/>
            <a:ext cx="9144000" cy="3693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67" name="Google Shape;167;g2e81188ad09_0_24"/>
          <p:cNvSpPr txBox="1"/>
          <p:nvPr/>
        </p:nvSpPr>
        <p:spPr>
          <a:xfrm>
            <a:off x="613575" y="521700"/>
            <a:ext cx="6920700" cy="4275600"/>
          </a:xfrm>
          <a:prstGeom prst="rect">
            <a:avLst/>
          </a:prstGeom>
          <a:noFill/>
          <a:ln>
            <a:noFill/>
          </a:ln>
        </p:spPr>
        <p:txBody>
          <a:bodyPr spcFirstLastPara="1" wrap="square" lIns="91425" tIns="91425" rIns="91425" bIns="91425" anchor="t" anchorCtr="0">
            <a:spAutoFit/>
          </a:bodyPr>
          <a:lstStyle/>
          <a:p>
            <a:pPr marL="109728" marR="0" lvl="0" indent="0" algn="l" rtl="0">
              <a:lnSpc>
                <a:spcPct val="115000"/>
              </a:lnSpc>
              <a:spcBef>
                <a:spcPts val="0"/>
              </a:spcBef>
              <a:spcAft>
                <a:spcPts val="0"/>
              </a:spcAft>
              <a:buClr>
                <a:srgbClr val="000000"/>
              </a:buClr>
              <a:buSzPts val="9100"/>
              <a:buFont typeface="Arial"/>
              <a:buNone/>
            </a:pPr>
            <a:r>
              <a:rPr lang="en-GB" sz="9100" b="1" i="0" u="none" strike="noStrike" cap="none">
                <a:solidFill>
                  <a:srgbClr val="9900FF"/>
                </a:solidFill>
                <a:latin typeface="Calibri"/>
                <a:ea typeface="Calibri"/>
                <a:cs typeface="Calibri"/>
                <a:sym typeface="Calibri"/>
              </a:rPr>
              <a:t>R1</a:t>
            </a:r>
            <a:r>
              <a:rPr lang="en-GB" sz="4700" b="0" i="0" u="none" strike="noStrike" cap="none">
                <a:solidFill>
                  <a:srgbClr val="9900FF"/>
                </a:solidFill>
                <a:latin typeface="Calibri"/>
                <a:ea typeface="Calibri"/>
                <a:cs typeface="Calibri"/>
                <a:sym typeface="Calibri"/>
              </a:rPr>
              <a:t>    </a:t>
            </a:r>
            <a:endParaRPr sz="4700" b="0" i="0" u="none" strike="noStrike" cap="none">
              <a:solidFill>
                <a:srgbClr val="9900FF"/>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endParaRPr sz="2800" b="0" i="0" u="none" strike="noStrike" cap="none">
              <a:solidFill>
                <a:srgbClr val="9900FF"/>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r>
              <a:rPr lang="en-GB" sz="2800" b="1" i="0" u="none" strike="noStrike" cap="none">
                <a:solidFill>
                  <a:schemeClr val="dk1"/>
                </a:solidFill>
                <a:latin typeface="Calibri"/>
                <a:ea typeface="Calibri"/>
                <a:cs typeface="Calibri"/>
                <a:sym typeface="Calibri"/>
              </a:rPr>
              <a:t>Change behaviour choices now.</a:t>
            </a:r>
            <a:endParaRPr sz="2800" b="1" i="0" u="none" strike="noStrike" cap="none">
              <a:solidFill>
                <a:schemeClr val="dk1"/>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endParaRPr sz="2800" b="1" i="0" u="none" strike="noStrike" cap="none">
              <a:solidFill>
                <a:schemeClr val="dk1"/>
              </a:solidFill>
              <a:latin typeface="Calibri"/>
              <a:ea typeface="Calibri"/>
              <a:cs typeface="Calibri"/>
              <a:sym typeface="Calibri"/>
            </a:endParaRPr>
          </a:p>
          <a:p>
            <a:pPr marL="342900" marR="0" lvl="0" indent="-342900" algn="l" rtl="0">
              <a:lnSpc>
                <a:spcPct val="115000"/>
              </a:lnSpc>
              <a:spcBef>
                <a:spcPts val="518"/>
              </a:spcBef>
              <a:spcAft>
                <a:spcPts val="0"/>
              </a:spcAft>
              <a:buClr>
                <a:schemeClr val="accent1"/>
              </a:buClr>
              <a:buSzPts val="1820"/>
              <a:buFont typeface="Noto Sans Symbols"/>
              <a:buChar char="■"/>
            </a:pPr>
            <a:r>
              <a:rPr lang="en-GB" sz="2800" b="0" i="0" u="none" strike="noStrike" cap="none">
                <a:solidFill>
                  <a:schemeClr val="dk1"/>
                </a:solidFill>
                <a:latin typeface="Calibri"/>
                <a:ea typeface="Calibri"/>
                <a:cs typeface="Calibri"/>
                <a:sym typeface="Calibri"/>
              </a:rPr>
              <a:t>Do you need support to restore your behaviour in line with expectations?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71"/>
        <p:cNvGrpSpPr/>
        <p:nvPr/>
      </p:nvGrpSpPr>
      <p:grpSpPr>
        <a:xfrm>
          <a:off x="0" y="0"/>
          <a:ext cx="0" cy="0"/>
          <a:chOff x="0" y="0"/>
          <a:chExt cx="0" cy="0"/>
        </a:xfrm>
      </p:grpSpPr>
      <p:pic>
        <p:nvPicPr>
          <p:cNvPr id="172" name="Google Shape;172;g2e81188ad09_0_36"/>
          <p:cNvPicPr preferRelativeResize="0"/>
          <p:nvPr/>
        </p:nvPicPr>
        <p:blipFill rotWithShape="1">
          <a:blip r:embed="rId3">
            <a:alphaModFix/>
          </a:blip>
          <a:srcRect/>
          <a:stretch/>
        </p:blipFill>
        <p:spPr>
          <a:xfrm>
            <a:off x="6920825" y="609612"/>
            <a:ext cx="1574800" cy="1390650"/>
          </a:xfrm>
          <a:prstGeom prst="rect">
            <a:avLst/>
          </a:prstGeom>
          <a:noFill/>
          <a:ln>
            <a:noFill/>
          </a:ln>
        </p:spPr>
      </p:pic>
      <p:sp>
        <p:nvSpPr>
          <p:cNvPr id="173" name="Google Shape;173;g2e81188ad09_0_36"/>
          <p:cNvSpPr txBox="1"/>
          <p:nvPr/>
        </p:nvSpPr>
        <p:spPr>
          <a:xfrm>
            <a:off x="7058025" y="609600"/>
            <a:ext cx="1997100" cy="22383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74" name="Google Shape;174;g2e81188ad09_0_36"/>
          <p:cNvSpPr txBox="1"/>
          <p:nvPr/>
        </p:nvSpPr>
        <p:spPr>
          <a:xfrm>
            <a:off x="152400" y="152400"/>
            <a:ext cx="9144000" cy="3693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75" name="Google Shape;175;g2e81188ad09_0_36"/>
          <p:cNvSpPr txBox="1"/>
          <p:nvPr/>
        </p:nvSpPr>
        <p:spPr>
          <a:xfrm>
            <a:off x="613575" y="521700"/>
            <a:ext cx="6920700" cy="4409100"/>
          </a:xfrm>
          <a:prstGeom prst="rect">
            <a:avLst/>
          </a:prstGeom>
          <a:noFill/>
          <a:ln>
            <a:noFill/>
          </a:ln>
        </p:spPr>
        <p:txBody>
          <a:bodyPr spcFirstLastPara="1" wrap="square" lIns="91425" tIns="91425" rIns="91425" bIns="91425" anchor="t" anchorCtr="0">
            <a:spAutoFit/>
          </a:bodyPr>
          <a:lstStyle/>
          <a:p>
            <a:pPr marL="109728" marR="0" lvl="0" indent="0" algn="l" rtl="0">
              <a:lnSpc>
                <a:spcPct val="115000"/>
              </a:lnSpc>
              <a:spcBef>
                <a:spcPts val="0"/>
              </a:spcBef>
              <a:spcAft>
                <a:spcPts val="0"/>
              </a:spcAft>
              <a:buClr>
                <a:srgbClr val="000000"/>
              </a:buClr>
              <a:buSzPts val="9100"/>
              <a:buFont typeface="Arial"/>
              <a:buNone/>
            </a:pPr>
            <a:r>
              <a:rPr lang="en-GB" sz="9100" b="1" i="0" u="none" strike="noStrike" cap="none">
                <a:solidFill>
                  <a:srgbClr val="9900FF"/>
                </a:solidFill>
                <a:latin typeface="Calibri"/>
                <a:ea typeface="Calibri"/>
                <a:cs typeface="Calibri"/>
                <a:sym typeface="Calibri"/>
              </a:rPr>
              <a:t>R2</a:t>
            </a:r>
            <a:r>
              <a:rPr lang="en-GB" sz="4700" b="0" i="0" u="none" strike="noStrike" cap="none">
                <a:solidFill>
                  <a:srgbClr val="9900FF"/>
                </a:solidFill>
                <a:latin typeface="Calibri"/>
                <a:ea typeface="Calibri"/>
                <a:cs typeface="Calibri"/>
                <a:sym typeface="Calibri"/>
              </a:rPr>
              <a:t>   </a:t>
            </a:r>
            <a:endParaRPr sz="4700" b="0" i="0" u="none" strike="noStrike" cap="none">
              <a:solidFill>
                <a:srgbClr val="9900FF"/>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endParaRPr sz="2800" b="0" i="0" u="none" strike="noStrike" cap="none">
              <a:solidFill>
                <a:srgbClr val="9900FF"/>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r>
              <a:rPr lang="en-GB" sz="2800" b="1" i="0" u="none" strike="noStrike" cap="none">
                <a:solidFill>
                  <a:schemeClr val="dk1"/>
                </a:solidFill>
                <a:latin typeface="Calibri"/>
                <a:ea typeface="Calibri"/>
                <a:cs typeface="Calibri"/>
                <a:sym typeface="Calibri"/>
              </a:rPr>
              <a:t>BIRDS can’t learn – Time out. </a:t>
            </a:r>
            <a:endParaRPr sz="2800" b="1" i="0" u="none" strike="noStrike" cap="none">
              <a:solidFill>
                <a:schemeClr val="dk1"/>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endParaRPr sz="2800" b="1" i="0" u="none" strike="noStrike" cap="none">
              <a:solidFill>
                <a:schemeClr val="dk1"/>
              </a:solidFill>
              <a:latin typeface="Calibri"/>
              <a:ea typeface="Calibri"/>
              <a:cs typeface="Calibri"/>
              <a:sym typeface="Calibri"/>
            </a:endParaRPr>
          </a:p>
          <a:p>
            <a:pPr marL="342900" marR="0" lvl="0" indent="-334645" algn="l" rtl="0">
              <a:lnSpc>
                <a:spcPct val="115000"/>
              </a:lnSpc>
              <a:spcBef>
                <a:spcPts val="1560"/>
              </a:spcBef>
              <a:spcAft>
                <a:spcPts val="0"/>
              </a:spcAft>
              <a:buClr>
                <a:schemeClr val="accent1"/>
              </a:buClr>
              <a:buSzPts val="1820"/>
              <a:buFont typeface="Noto Sans Symbols"/>
              <a:buChar char="■"/>
            </a:pPr>
            <a:r>
              <a:rPr lang="en-GB" sz="2800" b="0" i="0" u="none" strike="noStrike" cap="none">
                <a:solidFill>
                  <a:schemeClr val="dk1"/>
                </a:solidFill>
                <a:latin typeface="Calibri"/>
                <a:ea typeface="Calibri"/>
                <a:cs typeface="Calibri"/>
                <a:sym typeface="Calibri"/>
              </a:rPr>
              <a:t>Work at reflection station. Complete work at playtime.</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79"/>
        <p:cNvGrpSpPr/>
        <p:nvPr/>
      </p:nvGrpSpPr>
      <p:grpSpPr>
        <a:xfrm>
          <a:off x="0" y="0"/>
          <a:ext cx="0" cy="0"/>
          <a:chOff x="0" y="0"/>
          <a:chExt cx="0" cy="0"/>
        </a:xfrm>
      </p:grpSpPr>
      <p:pic>
        <p:nvPicPr>
          <p:cNvPr id="180" name="Google Shape;180;g2e81188ad09_0_43"/>
          <p:cNvPicPr preferRelativeResize="0"/>
          <p:nvPr/>
        </p:nvPicPr>
        <p:blipFill rotWithShape="1">
          <a:blip r:embed="rId3">
            <a:alphaModFix/>
          </a:blip>
          <a:srcRect/>
          <a:stretch/>
        </p:blipFill>
        <p:spPr>
          <a:xfrm>
            <a:off x="6920825" y="609612"/>
            <a:ext cx="1574800" cy="1390650"/>
          </a:xfrm>
          <a:prstGeom prst="rect">
            <a:avLst/>
          </a:prstGeom>
          <a:noFill/>
          <a:ln>
            <a:noFill/>
          </a:ln>
        </p:spPr>
      </p:pic>
      <p:sp>
        <p:nvSpPr>
          <p:cNvPr id="181" name="Google Shape;181;g2e81188ad09_0_43"/>
          <p:cNvSpPr txBox="1"/>
          <p:nvPr/>
        </p:nvSpPr>
        <p:spPr>
          <a:xfrm>
            <a:off x="7058025" y="609600"/>
            <a:ext cx="1997100" cy="22383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82" name="Google Shape;182;g2e81188ad09_0_43"/>
          <p:cNvSpPr txBox="1"/>
          <p:nvPr/>
        </p:nvSpPr>
        <p:spPr>
          <a:xfrm>
            <a:off x="357900" y="281700"/>
            <a:ext cx="6920700" cy="5569800"/>
          </a:xfrm>
          <a:prstGeom prst="rect">
            <a:avLst/>
          </a:prstGeom>
          <a:noFill/>
          <a:ln>
            <a:noFill/>
          </a:ln>
        </p:spPr>
        <p:txBody>
          <a:bodyPr spcFirstLastPara="1" wrap="square" lIns="91425" tIns="91425" rIns="91425" bIns="91425" anchor="t" anchorCtr="0">
            <a:spAutoFit/>
          </a:bodyPr>
          <a:lstStyle/>
          <a:p>
            <a:pPr marL="109728" marR="0" lvl="0" indent="0" algn="l" rtl="0">
              <a:lnSpc>
                <a:spcPct val="115000"/>
              </a:lnSpc>
              <a:spcBef>
                <a:spcPts val="0"/>
              </a:spcBef>
              <a:spcAft>
                <a:spcPts val="0"/>
              </a:spcAft>
              <a:buClr>
                <a:srgbClr val="000000"/>
              </a:buClr>
              <a:buSzPts val="9100"/>
              <a:buFont typeface="Arial"/>
              <a:buNone/>
            </a:pPr>
            <a:r>
              <a:rPr lang="en-GB" sz="9100" b="1" i="0" u="none" strike="noStrike" cap="none">
                <a:solidFill>
                  <a:srgbClr val="9900FF"/>
                </a:solidFill>
                <a:latin typeface="Calibri"/>
                <a:ea typeface="Calibri"/>
                <a:cs typeface="Calibri"/>
                <a:sym typeface="Calibri"/>
              </a:rPr>
              <a:t>R3</a:t>
            </a:r>
            <a:r>
              <a:rPr lang="en-GB" sz="4700" b="0" i="0" u="none" strike="noStrike" cap="none">
                <a:solidFill>
                  <a:srgbClr val="9900FF"/>
                </a:solidFill>
                <a:latin typeface="Calibri"/>
                <a:ea typeface="Calibri"/>
                <a:cs typeface="Calibri"/>
                <a:sym typeface="Calibri"/>
              </a:rPr>
              <a:t>   </a:t>
            </a:r>
            <a:endParaRPr sz="4700" b="0" i="0" u="none" strike="noStrike" cap="none">
              <a:solidFill>
                <a:srgbClr val="9900FF"/>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endParaRPr sz="2800" b="0" i="0" u="none" strike="noStrike" cap="none">
              <a:solidFill>
                <a:srgbClr val="9900FF"/>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r>
              <a:rPr lang="en-GB" sz="2800" b="1" i="0" u="none" strike="noStrike" cap="none">
                <a:solidFill>
                  <a:schemeClr val="dk1"/>
                </a:solidFill>
                <a:latin typeface="Calibri"/>
                <a:ea typeface="Calibri"/>
                <a:cs typeface="Calibri"/>
                <a:sym typeface="Calibri"/>
              </a:rPr>
              <a:t>BIRDS can’t learn/aren’t safe – Move out.</a:t>
            </a:r>
            <a:endParaRPr sz="2800" b="1" i="0" u="none" strike="noStrike" cap="none">
              <a:solidFill>
                <a:schemeClr val="dk1"/>
              </a:solidFill>
              <a:latin typeface="Calibri"/>
              <a:ea typeface="Calibri"/>
              <a:cs typeface="Calibri"/>
              <a:sym typeface="Calibri"/>
            </a:endParaRPr>
          </a:p>
          <a:p>
            <a:pPr marL="342900" marR="0" lvl="0" indent="-309245" algn="l" rtl="0">
              <a:lnSpc>
                <a:spcPct val="115000"/>
              </a:lnSpc>
              <a:spcBef>
                <a:spcPts val="1560"/>
              </a:spcBef>
              <a:spcAft>
                <a:spcPts val="0"/>
              </a:spcAft>
              <a:buClr>
                <a:schemeClr val="accent1"/>
              </a:buClr>
              <a:buSzPts val="1420"/>
              <a:buFont typeface="Noto Sans Symbols"/>
              <a:buChar char="■"/>
            </a:pPr>
            <a:r>
              <a:rPr lang="en-GB" sz="2400" b="0" i="0" u="none" strike="noStrike" cap="none">
                <a:solidFill>
                  <a:schemeClr val="dk1"/>
                </a:solidFill>
                <a:latin typeface="Calibri"/>
                <a:ea typeface="Calibri"/>
                <a:cs typeface="Calibri"/>
                <a:sym typeface="Calibri"/>
              </a:rPr>
              <a:t>Move to another classroom with a 15 minute timer. A phone call will be made home to parent/carers to explain that learning is being affected.</a:t>
            </a:r>
            <a:endParaRPr sz="2600" b="0" i="0" u="none" strike="noStrike" cap="none">
              <a:solidFill>
                <a:schemeClr val="dk1"/>
              </a:solidFill>
              <a:latin typeface="Arial"/>
              <a:ea typeface="Arial"/>
              <a:cs typeface="Arial"/>
              <a:sym typeface="Arial"/>
            </a:endParaRPr>
          </a:p>
          <a:p>
            <a:pPr marL="342900" marR="0" lvl="0" indent="-309245" algn="l" rtl="0">
              <a:lnSpc>
                <a:spcPct val="100000"/>
              </a:lnSpc>
              <a:spcBef>
                <a:spcPts val="1560"/>
              </a:spcBef>
              <a:spcAft>
                <a:spcPts val="0"/>
              </a:spcAft>
              <a:buClr>
                <a:schemeClr val="accent1"/>
              </a:buClr>
              <a:buSzPts val="1420"/>
              <a:buFont typeface="Noto Sans Symbols"/>
              <a:buChar char="■"/>
            </a:pPr>
            <a:r>
              <a:rPr lang="en-GB" sz="2400" b="0" i="0" u="none" strike="noStrike" cap="none">
                <a:solidFill>
                  <a:schemeClr val="dk1"/>
                </a:solidFill>
                <a:latin typeface="Calibri"/>
                <a:ea typeface="Calibri"/>
                <a:cs typeface="Calibri"/>
                <a:sym typeface="Calibri"/>
              </a:rPr>
              <a:t>Complete work at playtime and part of lunchtime Only re-enter the classroom after completing restoring 	your behaviour.</a:t>
            </a:r>
            <a:endParaRPr sz="2400" b="0" i="0" u="none" strike="noStrike" cap="none">
              <a:solidFill>
                <a:schemeClr val="dk1"/>
              </a:solidFill>
              <a:latin typeface="Calibri"/>
              <a:ea typeface="Calibri"/>
              <a:cs typeface="Calibri"/>
              <a:sym typeface="Calibri"/>
            </a:endParaRPr>
          </a:p>
        </p:txBody>
      </p:sp>
      <p:sp>
        <p:nvSpPr>
          <p:cNvPr id="183" name="Google Shape;183;g2e81188ad09_0_43"/>
          <p:cNvSpPr txBox="1"/>
          <p:nvPr/>
        </p:nvSpPr>
        <p:spPr>
          <a:xfrm>
            <a:off x="4210125" y="5699100"/>
            <a:ext cx="4845000" cy="1006500"/>
          </a:xfrm>
          <a:prstGeom prst="rect">
            <a:avLst/>
          </a:prstGeom>
          <a:solidFill>
            <a:srgbClr val="FFFFFF"/>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l" rtl="0">
              <a:lnSpc>
                <a:spcPct val="115000"/>
              </a:lnSpc>
              <a:spcBef>
                <a:spcPts val="0"/>
              </a:spcBef>
              <a:spcAft>
                <a:spcPts val="0"/>
              </a:spcAft>
              <a:buClr>
                <a:srgbClr val="000000"/>
              </a:buClr>
              <a:buSzPts val="1800"/>
              <a:buFont typeface="Noto Sans Symbols"/>
              <a:buChar char="∙"/>
            </a:pPr>
            <a:r>
              <a:rPr lang="en-GB" sz="1800" b="1" i="0" u="none" strike="noStrike" cap="none">
                <a:solidFill>
                  <a:srgbClr val="000000"/>
                </a:solidFill>
                <a:latin typeface="Comic Sans MS"/>
                <a:ea typeface="Comic Sans MS"/>
                <a:cs typeface="Comic Sans MS"/>
                <a:sym typeface="Comic Sans MS"/>
              </a:rPr>
              <a:t>Preventing the teacher from teaching </a:t>
            </a:r>
            <a:endParaRPr sz="1800" b="0" i="0" u="none" strike="noStrike" cap="none">
              <a:solidFill>
                <a:srgbClr val="000000"/>
              </a:solidFill>
              <a:latin typeface="Calibri"/>
              <a:ea typeface="Calibri"/>
              <a:cs typeface="Calibri"/>
              <a:sym typeface="Calibri"/>
            </a:endParaRPr>
          </a:p>
          <a:p>
            <a:pPr marL="342900" marR="0" lvl="0" indent="-342900" algn="l" rtl="0">
              <a:lnSpc>
                <a:spcPct val="115000"/>
              </a:lnSpc>
              <a:spcBef>
                <a:spcPts val="0"/>
              </a:spcBef>
              <a:spcAft>
                <a:spcPts val="0"/>
              </a:spcAft>
              <a:buClr>
                <a:srgbClr val="000000"/>
              </a:buClr>
              <a:buSzPts val="1800"/>
              <a:buFont typeface="Noto Sans Symbols"/>
              <a:buChar char="∙"/>
            </a:pPr>
            <a:r>
              <a:rPr lang="en-GB" sz="1800" b="1" i="0" u="none" strike="noStrike" cap="none">
                <a:solidFill>
                  <a:srgbClr val="000000"/>
                </a:solidFill>
                <a:latin typeface="Comic Sans MS"/>
                <a:ea typeface="Comic Sans MS"/>
                <a:cs typeface="Comic Sans MS"/>
                <a:sym typeface="Comic Sans MS"/>
              </a:rPr>
              <a:t>Preventing BIRDS from ‘growing their brains’.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87"/>
        <p:cNvGrpSpPr/>
        <p:nvPr/>
      </p:nvGrpSpPr>
      <p:grpSpPr>
        <a:xfrm>
          <a:off x="0" y="0"/>
          <a:ext cx="0" cy="0"/>
          <a:chOff x="0" y="0"/>
          <a:chExt cx="0" cy="0"/>
        </a:xfrm>
      </p:grpSpPr>
      <p:pic>
        <p:nvPicPr>
          <p:cNvPr id="188" name="Google Shape;188;g2e81188ad09_0_102"/>
          <p:cNvPicPr preferRelativeResize="0"/>
          <p:nvPr/>
        </p:nvPicPr>
        <p:blipFill rotWithShape="1">
          <a:blip r:embed="rId3">
            <a:alphaModFix/>
          </a:blip>
          <a:srcRect/>
          <a:stretch/>
        </p:blipFill>
        <p:spPr>
          <a:xfrm>
            <a:off x="6920825" y="609612"/>
            <a:ext cx="1574800" cy="1390650"/>
          </a:xfrm>
          <a:prstGeom prst="rect">
            <a:avLst/>
          </a:prstGeom>
          <a:noFill/>
          <a:ln>
            <a:noFill/>
          </a:ln>
        </p:spPr>
      </p:pic>
      <p:sp>
        <p:nvSpPr>
          <p:cNvPr id="189" name="Google Shape;189;g2e81188ad09_0_102"/>
          <p:cNvSpPr txBox="1"/>
          <p:nvPr/>
        </p:nvSpPr>
        <p:spPr>
          <a:xfrm>
            <a:off x="7058025" y="609600"/>
            <a:ext cx="1997100" cy="22383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90" name="Google Shape;190;g2e81188ad09_0_102"/>
          <p:cNvSpPr txBox="1"/>
          <p:nvPr/>
        </p:nvSpPr>
        <p:spPr>
          <a:xfrm>
            <a:off x="357900" y="281700"/>
            <a:ext cx="6920700" cy="5104800"/>
          </a:xfrm>
          <a:prstGeom prst="rect">
            <a:avLst/>
          </a:prstGeom>
          <a:noFill/>
          <a:ln>
            <a:noFill/>
          </a:ln>
        </p:spPr>
        <p:txBody>
          <a:bodyPr spcFirstLastPara="1" wrap="square" lIns="91425" tIns="91425" rIns="91425" bIns="91425" anchor="t" anchorCtr="0">
            <a:spAutoFit/>
          </a:bodyPr>
          <a:lstStyle/>
          <a:p>
            <a:pPr marL="109728" marR="0" lvl="0" indent="0" algn="l" rtl="0">
              <a:lnSpc>
                <a:spcPct val="115000"/>
              </a:lnSpc>
              <a:spcBef>
                <a:spcPts val="0"/>
              </a:spcBef>
              <a:spcAft>
                <a:spcPts val="0"/>
              </a:spcAft>
              <a:buClr>
                <a:srgbClr val="000000"/>
              </a:buClr>
              <a:buSzPts val="9100"/>
              <a:buFont typeface="Arial"/>
              <a:buNone/>
            </a:pPr>
            <a:r>
              <a:rPr lang="en-GB" sz="9100" b="1" i="0" u="none" strike="noStrike" cap="none">
                <a:solidFill>
                  <a:srgbClr val="9900FF"/>
                </a:solidFill>
                <a:latin typeface="Calibri"/>
                <a:ea typeface="Calibri"/>
                <a:cs typeface="Calibri"/>
                <a:sym typeface="Calibri"/>
              </a:rPr>
              <a:t>R4</a:t>
            </a:r>
            <a:r>
              <a:rPr lang="en-GB" sz="4700" b="0" i="0" u="none" strike="noStrike" cap="none">
                <a:solidFill>
                  <a:srgbClr val="9900FF"/>
                </a:solidFill>
                <a:latin typeface="Calibri"/>
                <a:ea typeface="Calibri"/>
                <a:cs typeface="Calibri"/>
                <a:sym typeface="Calibri"/>
              </a:rPr>
              <a:t>   </a:t>
            </a:r>
            <a:endParaRPr sz="4700" b="0" i="0" u="none" strike="noStrike" cap="none">
              <a:solidFill>
                <a:srgbClr val="9900FF"/>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endParaRPr sz="2800" b="0" i="0" u="none" strike="noStrike" cap="none">
              <a:solidFill>
                <a:srgbClr val="9900FF"/>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r>
              <a:rPr lang="en-GB" sz="2800" b="1" i="0" u="none" strike="noStrike" cap="none">
                <a:solidFill>
                  <a:schemeClr val="dk1"/>
                </a:solidFill>
                <a:latin typeface="Calibri"/>
                <a:ea typeface="Calibri"/>
                <a:cs typeface="Calibri"/>
                <a:sym typeface="Calibri"/>
              </a:rPr>
              <a:t>Urgent changes need to be made. </a:t>
            </a:r>
            <a:endParaRPr sz="2800" b="1" i="0" u="none" strike="noStrike" cap="none">
              <a:solidFill>
                <a:schemeClr val="dk1"/>
              </a:solidFill>
              <a:latin typeface="Calibri"/>
              <a:ea typeface="Calibri"/>
              <a:cs typeface="Calibri"/>
              <a:sym typeface="Calibri"/>
            </a:endParaRPr>
          </a:p>
          <a:p>
            <a:pPr marL="342900" marR="0" lvl="0" indent="-334645" algn="l" rtl="0">
              <a:lnSpc>
                <a:spcPct val="115000"/>
              </a:lnSpc>
              <a:spcBef>
                <a:spcPts val="1560"/>
              </a:spcBef>
              <a:spcAft>
                <a:spcPts val="0"/>
              </a:spcAft>
              <a:buClr>
                <a:schemeClr val="accent1"/>
              </a:buClr>
              <a:buSzPts val="1820"/>
              <a:buFont typeface="Noto Sans Symbols"/>
              <a:buChar char="■"/>
            </a:pPr>
            <a:r>
              <a:rPr lang="en-GB" sz="2800" b="0" i="0" u="none" strike="noStrike" cap="none">
                <a:solidFill>
                  <a:schemeClr val="dk1"/>
                </a:solidFill>
                <a:latin typeface="Calibri"/>
                <a:ea typeface="Calibri"/>
                <a:cs typeface="Calibri"/>
                <a:sym typeface="Calibri"/>
              </a:rPr>
              <a:t>Working with Assistant Headteacher. Parents/carers will be called into school to meet with AHT and child. </a:t>
            </a:r>
            <a:endParaRPr sz="1200" b="0" i="0" u="none" strike="noStrike" cap="none">
              <a:solidFill>
                <a:schemeClr val="dk1"/>
              </a:solidFill>
              <a:latin typeface="Calibri"/>
              <a:ea typeface="Calibri"/>
              <a:cs typeface="Calibri"/>
              <a:sym typeface="Calibri"/>
            </a:endParaRPr>
          </a:p>
          <a:p>
            <a:pPr marL="342900" marR="0" lvl="0" indent="-334645" algn="l" rtl="0">
              <a:lnSpc>
                <a:spcPct val="115000"/>
              </a:lnSpc>
              <a:spcBef>
                <a:spcPts val="1560"/>
              </a:spcBef>
              <a:spcAft>
                <a:spcPts val="0"/>
              </a:spcAft>
              <a:buClr>
                <a:schemeClr val="accent1"/>
              </a:buClr>
              <a:buSzPts val="1820"/>
              <a:buFont typeface="Noto Sans Symbols"/>
              <a:buChar char="■"/>
            </a:pPr>
            <a:r>
              <a:rPr lang="en-GB" sz="2800" b="0" i="0" u="none" strike="noStrike" cap="none">
                <a:solidFill>
                  <a:schemeClr val="dk1"/>
                </a:solidFill>
                <a:latin typeface="Calibri"/>
                <a:ea typeface="Calibri"/>
                <a:cs typeface="Calibri"/>
                <a:sym typeface="Calibri"/>
              </a:rPr>
              <a:t>Playtime and lunchtime is isolated with AHT.</a:t>
            </a:r>
            <a:endParaRPr sz="2400" b="0" i="0" u="none" strike="noStrike" cap="none">
              <a:solidFill>
                <a:schemeClr val="dk1"/>
              </a:solidFill>
              <a:latin typeface="Calibri"/>
              <a:ea typeface="Calibri"/>
              <a:cs typeface="Calibri"/>
              <a:sym typeface="Calibri"/>
            </a:endParaRPr>
          </a:p>
        </p:txBody>
      </p:sp>
      <p:sp>
        <p:nvSpPr>
          <p:cNvPr id="191" name="Google Shape;191;g2e81188ad09_0_102"/>
          <p:cNvSpPr txBox="1"/>
          <p:nvPr/>
        </p:nvSpPr>
        <p:spPr>
          <a:xfrm>
            <a:off x="3456825" y="5597400"/>
            <a:ext cx="5598300" cy="1108200"/>
          </a:xfrm>
          <a:prstGeom prst="rect">
            <a:avLst/>
          </a:prstGeom>
          <a:solidFill>
            <a:srgbClr val="FFFFFF"/>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l" rtl="0">
              <a:lnSpc>
                <a:spcPct val="115000"/>
              </a:lnSpc>
              <a:spcBef>
                <a:spcPts val="0"/>
              </a:spcBef>
              <a:spcAft>
                <a:spcPts val="0"/>
              </a:spcAft>
              <a:buClr>
                <a:srgbClr val="000000"/>
              </a:buClr>
              <a:buSzPts val="2000"/>
              <a:buFont typeface="Noto Sans Symbols"/>
              <a:buChar char="∙"/>
            </a:pPr>
            <a:r>
              <a:rPr lang="en-GB" sz="2000" b="1" i="0" u="none" strike="noStrike" cap="none">
                <a:solidFill>
                  <a:srgbClr val="000000"/>
                </a:solidFill>
                <a:latin typeface="Comic Sans MS"/>
                <a:ea typeface="Comic Sans MS"/>
                <a:cs typeface="Comic Sans MS"/>
                <a:sym typeface="Comic Sans MS"/>
              </a:rPr>
              <a:t>Unkind words in or outside class. Unkind action in or out of class. Behaviour not in-line with BIRDS philosophy</a:t>
            </a:r>
            <a:r>
              <a:rPr lang="en-GB" sz="1100" b="1" i="0" u="none" strike="noStrike" cap="none">
                <a:solidFill>
                  <a:srgbClr val="000000"/>
                </a:solidFill>
                <a:latin typeface="Comic Sans MS"/>
                <a:ea typeface="Comic Sans MS"/>
                <a:cs typeface="Comic Sans MS"/>
                <a:sym typeface="Comic Sans MS"/>
              </a:rPr>
              <a:t>.</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95"/>
        <p:cNvGrpSpPr/>
        <p:nvPr/>
      </p:nvGrpSpPr>
      <p:grpSpPr>
        <a:xfrm>
          <a:off x="0" y="0"/>
          <a:ext cx="0" cy="0"/>
          <a:chOff x="0" y="0"/>
          <a:chExt cx="0" cy="0"/>
        </a:xfrm>
      </p:grpSpPr>
      <p:pic>
        <p:nvPicPr>
          <p:cNvPr id="196" name="Google Shape;196;g2e81188ad09_0_110"/>
          <p:cNvPicPr preferRelativeResize="0"/>
          <p:nvPr/>
        </p:nvPicPr>
        <p:blipFill rotWithShape="1">
          <a:blip r:embed="rId3">
            <a:alphaModFix/>
          </a:blip>
          <a:srcRect/>
          <a:stretch/>
        </p:blipFill>
        <p:spPr>
          <a:xfrm>
            <a:off x="6920825" y="609612"/>
            <a:ext cx="1574800" cy="1390650"/>
          </a:xfrm>
          <a:prstGeom prst="rect">
            <a:avLst/>
          </a:prstGeom>
          <a:noFill/>
          <a:ln>
            <a:noFill/>
          </a:ln>
        </p:spPr>
      </p:pic>
      <p:sp>
        <p:nvSpPr>
          <p:cNvPr id="197" name="Google Shape;197;g2e81188ad09_0_110"/>
          <p:cNvSpPr txBox="1"/>
          <p:nvPr/>
        </p:nvSpPr>
        <p:spPr>
          <a:xfrm>
            <a:off x="7058025" y="609600"/>
            <a:ext cx="1997100" cy="22383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98" name="Google Shape;198;g2e81188ad09_0_110"/>
          <p:cNvSpPr txBox="1"/>
          <p:nvPr/>
        </p:nvSpPr>
        <p:spPr>
          <a:xfrm>
            <a:off x="357900" y="281700"/>
            <a:ext cx="6920700" cy="4313700"/>
          </a:xfrm>
          <a:prstGeom prst="rect">
            <a:avLst/>
          </a:prstGeom>
          <a:noFill/>
          <a:ln>
            <a:noFill/>
          </a:ln>
        </p:spPr>
        <p:txBody>
          <a:bodyPr spcFirstLastPara="1" wrap="square" lIns="91425" tIns="91425" rIns="91425" bIns="91425" anchor="t" anchorCtr="0">
            <a:spAutoFit/>
          </a:bodyPr>
          <a:lstStyle/>
          <a:p>
            <a:pPr marL="109728" marR="0" lvl="0" indent="0" algn="l" rtl="0">
              <a:lnSpc>
                <a:spcPct val="115000"/>
              </a:lnSpc>
              <a:spcBef>
                <a:spcPts val="0"/>
              </a:spcBef>
              <a:spcAft>
                <a:spcPts val="0"/>
              </a:spcAft>
              <a:buClr>
                <a:srgbClr val="000000"/>
              </a:buClr>
              <a:buSzPts val="9100"/>
              <a:buFont typeface="Arial"/>
              <a:buNone/>
            </a:pPr>
            <a:r>
              <a:rPr lang="en-GB" sz="9100" b="1" i="0" u="none" strike="noStrike" cap="none">
                <a:solidFill>
                  <a:srgbClr val="9900FF"/>
                </a:solidFill>
                <a:latin typeface="Calibri"/>
                <a:ea typeface="Calibri"/>
                <a:cs typeface="Calibri"/>
                <a:sym typeface="Calibri"/>
              </a:rPr>
              <a:t>R5</a:t>
            </a:r>
            <a:r>
              <a:rPr lang="en-GB" sz="4700" b="0" i="0" u="none" strike="noStrike" cap="none">
                <a:solidFill>
                  <a:srgbClr val="9900FF"/>
                </a:solidFill>
                <a:latin typeface="Calibri"/>
                <a:ea typeface="Calibri"/>
                <a:cs typeface="Calibri"/>
                <a:sym typeface="Calibri"/>
              </a:rPr>
              <a:t>   </a:t>
            </a:r>
            <a:endParaRPr sz="2800" b="0" i="0" u="none" strike="noStrike" cap="none">
              <a:solidFill>
                <a:srgbClr val="9900FF"/>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r>
              <a:rPr lang="en-GB" sz="2800" b="1" i="0" u="sng" strike="noStrike" cap="none">
                <a:solidFill>
                  <a:schemeClr val="dk1"/>
                </a:solidFill>
                <a:latin typeface="Calibri"/>
                <a:ea typeface="Calibri"/>
                <a:cs typeface="Calibri"/>
                <a:sym typeface="Calibri"/>
              </a:rPr>
              <a:t>Reported</a:t>
            </a:r>
            <a:r>
              <a:rPr lang="en-GB" sz="2800" b="1" i="0" u="none" strike="noStrike" cap="none">
                <a:solidFill>
                  <a:schemeClr val="dk1"/>
                </a:solidFill>
                <a:latin typeface="Calibri"/>
                <a:ea typeface="Calibri"/>
                <a:cs typeface="Calibri"/>
                <a:sym typeface="Calibri"/>
              </a:rPr>
              <a:t> behaviour </a:t>
            </a:r>
            <a:endParaRPr sz="2800" b="1" i="0" u="none" strike="noStrike" cap="none">
              <a:solidFill>
                <a:schemeClr val="dk1"/>
              </a:solidFill>
              <a:latin typeface="Calibri"/>
              <a:ea typeface="Calibri"/>
              <a:cs typeface="Calibri"/>
              <a:sym typeface="Calibri"/>
            </a:endParaRPr>
          </a:p>
          <a:p>
            <a:pPr marL="342900" marR="0" lvl="0" indent="-334645" algn="l" rtl="0">
              <a:lnSpc>
                <a:spcPct val="115000"/>
              </a:lnSpc>
              <a:spcBef>
                <a:spcPts val="1560"/>
              </a:spcBef>
              <a:spcAft>
                <a:spcPts val="0"/>
              </a:spcAft>
              <a:buClr>
                <a:schemeClr val="accent1"/>
              </a:buClr>
              <a:buSzPts val="1820"/>
              <a:buFont typeface="Noto Sans Symbols"/>
              <a:buChar char="■"/>
            </a:pPr>
            <a:r>
              <a:rPr lang="en-GB" sz="2800" b="0" i="0" u="none" strike="noStrike" cap="none">
                <a:solidFill>
                  <a:schemeClr val="dk1"/>
                </a:solidFill>
                <a:latin typeface="Calibri"/>
                <a:ea typeface="Calibri"/>
                <a:cs typeface="Calibri"/>
                <a:sym typeface="Calibri"/>
              </a:rPr>
              <a:t>Sent to Deputy/Headteacher.</a:t>
            </a:r>
            <a:endParaRPr sz="1200" b="0" i="0" u="none" strike="noStrike" cap="none">
              <a:solidFill>
                <a:schemeClr val="dk1"/>
              </a:solidFill>
              <a:latin typeface="Calibri"/>
              <a:ea typeface="Calibri"/>
              <a:cs typeface="Calibri"/>
              <a:sym typeface="Calibri"/>
            </a:endParaRPr>
          </a:p>
          <a:p>
            <a:pPr marL="342900" marR="0" lvl="0" indent="-334645" algn="l" rtl="0">
              <a:lnSpc>
                <a:spcPct val="115000"/>
              </a:lnSpc>
              <a:spcBef>
                <a:spcPts val="1560"/>
              </a:spcBef>
              <a:spcAft>
                <a:spcPts val="0"/>
              </a:spcAft>
              <a:buClr>
                <a:schemeClr val="accent1"/>
              </a:buClr>
              <a:buSzPts val="1820"/>
              <a:buFont typeface="Noto Sans Symbols"/>
              <a:buChar char="■"/>
            </a:pPr>
            <a:r>
              <a:rPr lang="en-GB" sz="2800" b="0" i="0" u="none" strike="noStrike" cap="none">
                <a:solidFill>
                  <a:schemeClr val="dk1"/>
                </a:solidFill>
                <a:latin typeface="Calibri"/>
                <a:ea typeface="Calibri"/>
                <a:cs typeface="Calibri"/>
                <a:sym typeface="Calibri"/>
              </a:rPr>
              <a:t>Reported via internal or external exclusion.</a:t>
            </a:r>
            <a:endParaRPr sz="1800" b="0" i="0" u="none" strike="noStrike" cap="none">
              <a:solidFill>
                <a:schemeClr val="dk2"/>
              </a:solidFill>
              <a:latin typeface="Arial"/>
              <a:ea typeface="Arial"/>
              <a:cs typeface="Arial"/>
              <a:sym typeface="Arial"/>
            </a:endParaRPr>
          </a:p>
          <a:p>
            <a:pPr marL="0" marR="0" lvl="0" indent="0" algn="l" rtl="0">
              <a:lnSpc>
                <a:spcPct val="115000"/>
              </a:lnSpc>
              <a:spcBef>
                <a:spcPts val="1560"/>
              </a:spcBef>
              <a:spcAft>
                <a:spcPts val="0"/>
              </a:spcAft>
              <a:buClr>
                <a:srgbClr val="000000"/>
              </a:buClr>
              <a:buSzPts val="2800"/>
              <a:buFont typeface="Arial"/>
              <a:buNone/>
            </a:pPr>
            <a:endParaRPr sz="2800" b="0" i="0" u="none" strike="noStrike" cap="none">
              <a:solidFill>
                <a:schemeClr val="dk1"/>
              </a:solidFill>
              <a:latin typeface="Calibri"/>
              <a:ea typeface="Calibri"/>
              <a:cs typeface="Calibri"/>
              <a:sym typeface="Calibri"/>
            </a:endParaRPr>
          </a:p>
        </p:txBody>
      </p:sp>
      <p:sp>
        <p:nvSpPr>
          <p:cNvPr id="199" name="Google Shape;199;g2e81188ad09_0_110"/>
          <p:cNvSpPr txBox="1"/>
          <p:nvPr/>
        </p:nvSpPr>
        <p:spPr>
          <a:xfrm>
            <a:off x="357900" y="4130587"/>
            <a:ext cx="6492900" cy="1644000"/>
          </a:xfrm>
          <a:prstGeom prst="rect">
            <a:avLst/>
          </a:prstGeom>
          <a:solidFill>
            <a:srgbClr val="FFFFFF"/>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l" rtl="0">
              <a:lnSpc>
                <a:spcPct val="115000"/>
              </a:lnSpc>
              <a:spcBef>
                <a:spcPts val="0"/>
              </a:spcBef>
              <a:spcAft>
                <a:spcPts val="0"/>
              </a:spcAft>
              <a:buClr>
                <a:srgbClr val="000000"/>
              </a:buClr>
              <a:buSzPts val="1800"/>
              <a:buFont typeface="Noto Sans Symbols"/>
              <a:buChar char="∙"/>
            </a:pPr>
            <a:r>
              <a:rPr lang="en-GB" sz="1800" b="1" i="0" u="none" strike="noStrike" cap="none">
                <a:solidFill>
                  <a:srgbClr val="000000"/>
                </a:solidFill>
                <a:latin typeface="Comic Sans MS"/>
                <a:ea typeface="Comic Sans MS"/>
                <a:cs typeface="Comic Sans MS"/>
                <a:sym typeface="Comic Sans MS"/>
              </a:rPr>
              <a:t>Deliberately working against school expectations: </a:t>
            </a:r>
            <a:endParaRPr sz="1800" b="0" i="0" u="none" strike="noStrike" cap="none">
              <a:solidFill>
                <a:srgbClr val="000000"/>
              </a:solidFill>
              <a:latin typeface="Calibri"/>
              <a:ea typeface="Calibri"/>
              <a:cs typeface="Calibri"/>
              <a:sym typeface="Calibri"/>
            </a:endParaRPr>
          </a:p>
          <a:p>
            <a:pPr marL="342900" marR="0" lvl="0" indent="-342900" algn="l" rtl="0">
              <a:lnSpc>
                <a:spcPct val="115000"/>
              </a:lnSpc>
              <a:spcBef>
                <a:spcPts val="0"/>
              </a:spcBef>
              <a:spcAft>
                <a:spcPts val="0"/>
              </a:spcAft>
              <a:buClr>
                <a:srgbClr val="000000"/>
              </a:buClr>
              <a:buSzPts val="1800"/>
              <a:buFont typeface="Noto Sans Symbols"/>
              <a:buChar char="⮚"/>
            </a:pPr>
            <a:r>
              <a:rPr lang="en-GB" sz="1800" b="1" i="0" u="none" strike="noStrike" cap="none">
                <a:solidFill>
                  <a:srgbClr val="000000"/>
                </a:solidFill>
                <a:latin typeface="Comic Sans MS"/>
                <a:ea typeface="Comic Sans MS"/>
                <a:cs typeface="Comic Sans MS"/>
                <a:sym typeface="Comic Sans MS"/>
              </a:rPr>
              <a:t>fighting </a:t>
            </a:r>
            <a:endParaRPr sz="1800" b="0" i="0" u="none" strike="noStrike" cap="none">
              <a:solidFill>
                <a:srgbClr val="000000"/>
              </a:solidFill>
              <a:latin typeface="Calibri"/>
              <a:ea typeface="Calibri"/>
              <a:cs typeface="Calibri"/>
              <a:sym typeface="Calibri"/>
            </a:endParaRPr>
          </a:p>
          <a:p>
            <a:pPr marL="342900" marR="0" lvl="0" indent="-342900" algn="l" rtl="0">
              <a:lnSpc>
                <a:spcPct val="115000"/>
              </a:lnSpc>
              <a:spcBef>
                <a:spcPts val="0"/>
              </a:spcBef>
              <a:spcAft>
                <a:spcPts val="0"/>
              </a:spcAft>
              <a:buClr>
                <a:srgbClr val="000000"/>
              </a:buClr>
              <a:buSzPts val="1800"/>
              <a:buFont typeface="Noto Sans Symbols"/>
              <a:buChar char="⮚"/>
            </a:pPr>
            <a:r>
              <a:rPr lang="en-GB" sz="1800" b="1" i="0" u="none" strike="noStrike" cap="none">
                <a:solidFill>
                  <a:srgbClr val="000000"/>
                </a:solidFill>
                <a:latin typeface="Comic Sans MS"/>
                <a:ea typeface="Comic Sans MS"/>
                <a:cs typeface="Comic Sans MS"/>
                <a:sym typeface="Comic Sans MS"/>
              </a:rPr>
              <a:t>bullying</a:t>
            </a:r>
            <a:endParaRPr sz="1800" b="0" i="0" u="none" strike="noStrike" cap="none">
              <a:solidFill>
                <a:srgbClr val="000000"/>
              </a:solidFill>
              <a:latin typeface="Calibri"/>
              <a:ea typeface="Calibri"/>
              <a:cs typeface="Calibri"/>
              <a:sym typeface="Calibri"/>
            </a:endParaRPr>
          </a:p>
          <a:p>
            <a:pPr marL="342900" marR="0" lvl="0" indent="-342900" algn="l" rtl="0">
              <a:lnSpc>
                <a:spcPct val="115000"/>
              </a:lnSpc>
              <a:spcBef>
                <a:spcPts val="0"/>
              </a:spcBef>
              <a:spcAft>
                <a:spcPts val="0"/>
              </a:spcAft>
              <a:buClr>
                <a:srgbClr val="000000"/>
              </a:buClr>
              <a:buSzPts val="1800"/>
              <a:buFont typeface="Noto Sans Symbols"/>
              <a:buChar char="⮚"/>
            </a:pPr>
            <a:r>
              <a:rPr lang="en-GB" sz="1800" b="1" i="0" u="none" strike="noStrike" cap="none">
                <a:solidFill>
                  <a:srgbClr val="000000"/>
                </a:solidFill>
                <a:latin typeface="Comic Sans MS"/>
                <a:ea typeface="Comic Sans MS"/>
                <a:cs typeface="Comic Sans MS"/>
                <a:sym typeface="Comic Sans MS"/>
              </a:rPr>
              <a:t>swearing</a:t>
            </a:r>
            <a:endParaRPr sz="1800" b="0" i="0" u="none" strike="noStrike" cap="none">
              <a:solidFill>
                <a:srgbClr val="000000"/>
              </a:solidFill>
              <a:latin typeface="Calibri"/>
              <a:ea typeface="Calibri"/>
              <a:cs typeface="Calibri"/>
              <a:sym typeface="Calibri"/>
            </a:endParaRPr>
          </a:p>
          <a:p>
            <a:pPr marL="342900" marR="0" lvl="0" indent="-342900" algn="l" rtl="0">
              <a:lnSpc>
                <a:spcPct val="115000"/>
              </a:lnSpc>
              <a:spcBef>
                <a:spcPts val="0"/>
              </a:spcBef>
              <a:spcAft>
                <a:spcPts val="0"/>
              </a:spcAft>
              <a:buClr>
                <a:srgbClr val="000000"/>
              </a:buClr>
              <a:buSzPts val="1800"/>
              <a:buFont typeface="Noto Sans Symbols"/>
              <a:buChar char="⮚"/>
            </a:pPr>
            <a:r>
              <a:rPr lang="en-GB" sz="1800" b="1" i="0" u="none" strike="noStrike" cap="none">
                <a:solidFill>
                  <a:srgbClr val="000000"/>
                </a:solidFill>
                <a:latin typeface="Comic Sans MS"/>
                <a:ea typeface="Comic Sans MS"/>
                <a:cs typeface="Comic Sans MS"/>
                <a:sym typeface="Comic Sans MS"/>
              </a:rPr>
              <a:t>damaging school property</a:t>
            </a:r>
            <a:endParaRPr sz="1400" b="0" i="0" u="none" strike="noStrike" cap="none">
              <a:solidFill>
                <a:srgbClr val="000000"/>
              </a:solidFill>
              <a:latin typeface="Arial"/>
              <a:ea typeface="Arial"/>
              <a:cs typeface="Arial"/>
              <a:sym typeface="Arial"/>
            </a:endParaRPr>
          </a:p>
        </p:txBody>
      </p:sp>
      <p:sp>
        <p:nvSpPr>
          <p:cNvPr id="200" name="Google Shape;200;g2e81188ad09_0_110"/>
          <p:cNvSpPr txBox="1"/>
          <p:nvPr/>
        </p:nvSpPr>
        <p:spPr>
          <a:xfrm>
            <a:off x="367625" y="5936925"/>
            <a:ext cx="7560000" cy="768600"/>
          </a:xfrm>
          <a:prstGeom prst="rect">
            <a:avLst/>
          </a:prstGeom>
          <a:gradFill>
            <a:gsLst>
              <a:gs pos="0">
                <a:srgbClr val="DBD4EB"/>
              </a:gs>
              <a:gs pos="100000">
                <a:srgbClr val="9080BB"/>
              </a:gs>
            </a:gsLst>
            <a:lin ang="5400012" scaled="0"/>
          </a:gra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chemeClr val="dk1"/>
                </a:solidFill>
                <a:latin typeface="Arial"/>
                <a:ea typeface="Arial"/>
                <a:cs typeface="Arial"/>
                <a:sym typeface="Arial"/>
              </a:rPr>
              <a:t>A maximum of 3 internal exclusions in a term can be made before external exclusion is required.</a:t>
            </a:r>
            <a:endParaRPr sz="1800" b="1" i="0" u="none" strike="noStrike" cap="none">
              <a:solidFill>
                <a:schemeClr val="dk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04"/>
        <p:cNvGrpSpPr/>
        <p:nvPr/>
      </p:nvGrpSpPr>
      <p:grpSpPr>
        <a:xfrm>
          <a:off x="0" y="0"/>
          <a:ext cx="0" cy="0"/>
          <a:chOff x="0" y="0"/>
          <a:chExt cx="0" cy="0"/>
        </a:xfrm>
      </p:grpSpPr>
      <p:sp>
        <p:nvSpPr>
          <p:cNvPr id="205" name="Google Shape;205;p19"/>
          <p:cNvSpPr txBox="1">
            <a:spLocks noGrp="1"/>
          </p:cNvSpPr>
          <p:nvPr>
            <p:ph type="title"/>
          </p:nvPr>
        </p:nvSpPr>
        <p:spPr>
          <a:xfrm>
            <a:off x="481038" y="219737"/>
            <a:ext cx="8181900" cy="9939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2"/>
              </a:buClr>
              <a:buSzPts val="2400"/>
              <a:buFont typeface="Garamond"/>
              <a:buNone/>
            </a:pPr>
            <a:r>
              <a:rPr lang="en-GB" sz="3400" b="1" i="0" u="sng">
                <a:solidFill>
                  <a:srgbClr val="7030A0"/>
                </a:solidFill>
                <a:latin typeface="Calibri"/>
                <a:ea typeface="Calibri"/>
                <a:cs typeface="Calibri"/>
                <a:sym typeface="Calibri"/>
              </a:rPr>
              <a:t>The way we feel can have a huge impact on our day.</a:t>
            </a:r>
            <a:endParaRPr sz="5200" u="sng">
              <a:solidFill>
                <a:srgbClr val="7030A0"/>
              </a:solidFill>
              <a:latin typeface="Calibri"/>
              <a:ea typeface="Calibri"/>
              <a:cs typeface="Calibri"/>
              <a:sym typeface="Calibri"/>
            </a:endParaRPr>
          </a:p>
        </p:txBody>
      </p:sp>
      <p:sp>
        <p:nvSpPr>
          <p:cNvPr id="206" name="Google Shape;206;p19"/>
          <p:cNvSpPr txBox="1"/>
          <p:nvPr/>
        </p:nvSpPr>
        <p:spPr>
          <a:xfrm>
            <a:off x="269800" y="6044712"/>
            <a:ext cx="8723400" cy="993900"/>
          </a:xfrm>
          <a:prstGeom prst="rect">
            <a:avLst/>
          </a:prstGeom>
          <a:noFill/>
          <a:ln>
            <a:noFill/>
          </a:ln>
        </p:spPr>
        <p:txBody>
          <a:bodyPr spcFirstLastPara="1" wrap="square" lIns="68575" tIns="34275" rIns="68575" bIns="34275" anchor="ctr" anchorCtr="0">
            <a:noAutofit/>
          </a:bodyPr>
          <a:lstStyle/>
          <a:p>
            <a:pPr marL="0" marR="0" lvl="0" indent="0" algn="ctr" rtl="0">
              <a:lnSpc>
                <a:spcPct val="90000"/>
              </a:lnSpc>
              <a:spcBef>
                <a:spcPts val="0"/>
              </a:spcBef>
              <a:spcAft>
                <a:spcPts val="0"/>
              </a:spcAft>
              <a:buClr>
                <a:schemeClr val="dk1"/>
              </a:buClr>
              <a:buSzPts val="2400"/>
              <a:buFont typeface="Garamond"/>
              <a:buNone/>
            </a:pPr>
            <a:r>
              <a:rPr lang="en-GB" sz="2400" b="1" i="0" u="none" strike="noStrike" cap="none">
                <a:solidFill>
                  <a:schemeClr val="dk1"/>
                </a:solidFill>
                <a:latin typeface="Calibri"/>
                <a:ea typeface="Calibri"/>
                <a:cs typeface="Calibri"/>
                <a:sym typeface="Calibri"/>
              </a:rPr>
              <a:t>Our body will react in different ways depending on how we feel.</a:t>
            </a:r>
            <a:endParaRPr sz="1400" b="0" i="0" u="none" strike="noStrike" cap="none">
              <a:solidFill>
                <a:srgbClr val="000000"/>
              </a:solidFill>
              <a:latin typeface="Calibri"/>
              <a:ea typeface="Calibri"/>
              <a:cs typeface="Calibri"/>
              <a:sym typeface="Calibri"/>
            </a:endParaRPr>
          </a:p>
        </p:txBody>
      </p:sp>
      <p:pic>
        <p:nvPicPr>
          <p:cNvPr id="207" name="Google Shape;207;p19"/>
          <p:cNvPicPr preferRelativeResize="0"/>
          <p:nvPr/>
        </p:nvPicPr>
        <p:blipFill rotWithShape="1">
          <a:blip r:embed="rId3">
            <a:alphaModFix/>
          </a:blip>
          <a:srcRect/>
          <a:stretch/>
        </p:blipFill>
        <p:spPr>
          <a:xfrm>
            <a:off x="1483225" y="1480475"/>
            <a:ext cx="6296550" cy="472537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11"/>
        <p:cNvGrpSpPr/>
        <p:nvPr/>
      </p:nvGrpSpPr>
      <p:grpSpPr>
        <a:xfrm>
          <a:off x="0" y="0"/>
          <a:ext cx="0" cy="0"/>
          <a:chOff x="0" y="0"/>
          <a:chExt cx="0" cy="0"/>
        </a:xfrm>
      </p:grpSpPr>
      <p:sp>
        <p:nvSpPr>
          <p:cNvPr id="212" name="Google Shape;212;p20"/>
          <p:cNvSpPr txBox="1">
            <a:spLocks noGrp="1"/>
          </p:cNvSpPr>
          <p:nvPr>
            <p:ph type="title"/>
          </p:nvPr>
        </p:nvSpPr>
        <p:spPr>
          <a:xfrm>
            <a:off x="704950" y="3563425"/>
            <a:ext cx="6761400" cy="3001200"/>
          </a:xfrm>
          <a:prstGeom prst="rect">
            <a:avLst/>
          </a:prstGeom>
          <a:gradFill>
            <a:gsLst>
              <a:gs pos="0">
                <a:srgbClr val="D4E5F5"/>
              </a:gs>
              <a:gs pos="100000">
                <a:srgbClr val="70A4D5"/>
              </a:gs>
            </a:gsLst>
            <a:lin ang="5400012" scaled="0"/>
          </a:grad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2"/>
              </a:buClr>
              <a:buSzPts val="2160"/>
              <a:buFont typeface="Comic Sans MS"/>
              <a:buNone/>
            </a:pPr>
            <a:r>
              <a:rPr lang="en-GB" sz="2960" b="1" i="0" u="none">
                <a:latin typeface="Calibri"/>
                <a:ea typeface="Calibri"/>
                <a:cs typeface="Calibri"/>
                <a:sym typeface="Calibri"/>
              </a:rPr>
              <a:t>Our Worry Monsters are still here to help you too… when you are worried about something your body reacts in ways that can leave you feeling terrible…</a:t>
            </a:r>
            <a:endParaRPr sz="2960" b="1" i="0" u="none">
              <a:latin typeface="Calibri"/>
              <a:ea typeface="Calibri"/>
              <a:cs typeface="Calibri"/>
              <a:sym typeface="Calibri"/>
            </a:endParaRPr>
          </a:p>
          <a:p>
            <a:pPr marL="0" lvl="0" indent="0" algn="l" rtl="0">
              <a:lnSpc>
                <a:spcPct val="100000"/>
              </a:lnSpc>
              <a:spcBef>
                <a:spcPts val="0"/>
              </a:spcBef>
              <a:spcAft>
                <a:spcPts val="0"/>
              </a:spcAft>
              <a:buClr>
                <a:schemeClr val="dk2"/>
              </a:buClr>
              <a:buSzPts val="2160"/>
              <a:buFont typeface="Comic Sans MS"/>
              <a:buNone/>
            </a:pPr>
            <a:br>
              <a:rPr lang="en-GB" sz="2960" b="1" i="0" u="none">
                <a:latin typeface="Calibri"/>
                <a:ea typeface="Calibri"/>
                <a:cs typeface="Calibri"/>
                <a:sym typeface="Calibri"/>
              </a:rPr>
            </a:br>
            <a:r>
              <a:rPr lang="en-GB" sz="2960" b="1" i="0" u="none">
                <a:latin typeface="Calibri"/>
                <a:ea typeface="Calibri"/>
                <a:cs typeface="Calibri"/>
                <a:sym typeface="Calibri"/>
              </a:rPr>
              <a:t>TELL Worry Monster they will help!</a:t>
            </a:r>
            <a:endParaRPr sz="4580" b="1">
              <a:latin typeface="Calibri"/>
              <a:ea typeface="Calibri"/>
              <a:cs typeface="Calibri"/>
              <a:sym typeface="Calibri"/>
            </a:endParaRPr>
          </a:p>
        </p:txBody>
      </p:sp>
      <p:pic>
        <p:nvPicPr>
          <p:cNvPr id="213" name="Google Shape;213;p20"/>
          <p:cNvPicPr preferRelativeResize="0"/>
          <p:nvPr/>
        </p:nvPicPr>
        <p:blipFill rotWithShape="1">
          <a:blip r:embed="rId3">
            <a:alphaModFix/>
          </a:blip>
          <a:srcRect t="6693" b="23013"/>
          <a:stretch/>
        </p:blipFill>
        <p:spPr>
          <a:xfrm>
            <a:off x="6310836" y="250550"/>
            <a:ext cx="2548589" cy="3178450"/>
          </a:xfrm>
          <a:prstGeom prst="rect">
            <a:avLst/>
          </a:prstGeom>
          <a:noFill/>
          <a:ln w="38100" cap="sq" cmpd="sng">
            <a:solidFill>
              <a:srgbClr val="000000"/>
            </a:solidFill>
            <a:prstDash val="solid"/>
            <a:miter lim="800000"/>
            <a:headEnd type="none" w="sm" len="sm"/>
            <a:tailEnd type="none" w="sm" len="sm"/>
          </a:ln>
          <a:effectLst>
            <a:outerShdw blurRad="50800" dist="38100" dir="2700000" algn="tl" rotWithShape="0">
              <a:srgbClr val="000000">
                <a:alpha val="41960"/>
              </a:srgbClr>
            </a:outerShdw>
          </a:effectLst>
        </p:spPr>
      </p:pic>
      <p:pic>
        <p:nvPicPr>
          <p:cNvPr id="214" name="Google Shape;214;p20"/>
          <p:cNvPicPr preferRelativeResize="0"/>
          <p:nvPr/>
        </p:nvPicPr>
        <p:blipFill rotWithShape="1">
          <a:blip r:embed="rId4">
            <a:alphaModFix/>
          </a:blip>
          <a:srcRect/>
          <a:stretch/>
        </p:blipFill>
        <p:spPr>
          <a:xfrm>
            <a:off x="403725" y="408637"/>
            <a:ext cx="2216150" cy="2733676"/>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18"/>
        <p:cNvGrpSpPr/>
        <p:nvPr/>
      </p:nvGrpSpPr>
      <p:grpSpPr>
        <a:xfrm>
          <a:off x="0" y="0"/>
          <a:ext cx="0" cy="0"/>
          <a:chOff x="0" y="0"/>
          <a:chExt cx="0" cy="0"/>
        </a:xfrm>
      </p:grpSpPr>
      <p:pic>
        <p:nvPicPr>
          <p:cNvPr id="219" name="Google Shape;219;p21"/>
          <p:cNvPicPr preferRelativeResize="0">
            <a:picLocks noGrp="1"/>
          </p:cNvPicPr>
          <p:nvPr>
            <p:ph type="body" idx="1"/>
          </p:nvPr>
        </p:nvPicPr>
        <p:blipFill rotWithShape="1">
          <a:blip r:embed="rId3">
            <a:alphaModFix/>
          </a:blip>
          <a:srcRect l="16226" t="13345" r="18211" b="13545"/>
          <a:stretch/>
        </p:blipFill>
        <p:spPr>
          <a:xfrm>
            <a:off x="395287" y="404812"/>
            <a:ext cx="8208962" cy="57213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23"/>
        <p:cNvGrpSpPr/>
        <p:nvPr/>
      </p:nvGrpSpPr>
      <p:grpSpPr>
        <a:xfrm>
          <a:off x="0" y="0"/>
          <a:ext cx="0" cy="0"/>
          <a:chOff x="0" y="0"/>
          <a:chExt cx="0" cy="0"/>
        </a:xfrm>
      </p:grpSpPr>
      <p:sp>
        <p:nvSpPr>
          <p:cNvPr id="224" name="Google Shape;224;p22"/>
          <p:cNvSpPr txBox="1">
            <a:spLocks noGrp="1"/>
          </p:cNvSpPr>
          <p:nvPr>
            <p:ph type="title"/>
          </p:nvPr>
        </p:nvSpPr>
        <p:spPr>
          <a:xfrm>
            <a:off x="457200" y="739037"/>
            <a:ext cx="8229600" cy="11397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2"/>
              </a:buClr>
              <a:buSzPts val="4200"/>
              <a:buFont typeface="Garamond"/>
              <a:buNone/>
            </a:pPr>
            <a:r>
              <a:rPr lang="en-GB" sz="3400" b="1">
                <a:solidFill>
                  <a:srgbClr val="7030A0"/>
                </a:solidFill>
              </a:rPr>
              <a:t>I look forward to seeing you in September and continuing our journey to success!</a:t>
            </a:r>
            <a:endParaRPr sz="3400">
              <a:solidFill>
                <a:srgbClr val="7030A0"/>
              </a:solidFill>
            </a:endParaRPr>
          </a:p>
        </p:txBody>
      </p:sp>
      <p:pic>
        <p:nvPicPr>
          <p:cNvPr id="225" name="Google Shape;225;p22"/>
          <p:cNvPicPr preferRelativeResize="0">
            <a:picLocks noGrp="1"/>
          </p:cNvPicPr>
          <p:nvPr>
            <p:ph type="body" idx="1"/>
          </p:nvPr>
        </p:nvPicPr>
        <p:blipFill rotWithShape="1">
          <a:blip r:embed="rId3">
            <a:alphaModFix/>
          </a:blip>
          <a:srcRect/>
          <a:stretch/>
        </p:blipFill>
        <p:spPr>
          <a:xfrm>
            <a:off x="3059112" y="2675025"/>
            <a:ext cx="3318000" cy="292740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929</Words>
  <Application>Microsoft Office PowerPoint</Application>
  <PresentationFormat>On-screen Show (4:3)</PresentationFormat>
  <Paragraphs>91</Paragraphs>
  <Slides>22</Slides>
  <Notes>22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Noto Sans Symbols</vt:lpstr>
      <vt:lpstr>Arial</vt:lpstr>
      <vt:lpstr>Calibri</vt:lpstr>
      <vt:lpstr>Garamond</vt:lpstr>
      <vt:lpstr>Comic Sans MS</vt:lpstr>
      <vt:lpstr>Simple Light</vt:lpstr>
      <vt:lpstr>PowerPoint Presentation</vt:lpstr>
      <vt:lpstr>Who am I? Where did I come from? What am I doing here?</vt:lpstr>
      <vt:lpstr>Why your children are important to us.</vt:lpstr>
      <vt:lpstr>Our first field of study is Unlimited!</vt:lpstr>
      <vt:lpstr>Other Fields of Study will be…  </vt:lpstr>
      <vt:lpstr>Daily Routines and Expectations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way we feel can have a huge impact on our day.</vt:lpstr>
      <vt:lpstr>Our Worry Monsters are still here to help you too… when you are worried about something your body reacts in ways that can leave you feeling terrible…  TELL Worry Monster they will help!</vt:lpstr>
      <vt:lpstr>PowerPoint Presentation</vt:lpstr>
      <vt:lpstr>I look forward to seeing you in September and continuing our journey to success!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jason</dc:creator>
  <cp:lastModifiedBy>Joanne Lyons</cp:lastModifiedBy>
  <cp:revision>1</cp:revision>
  <dcterms:created xsi:type="dcterms:W3CDTF">2012-10-13T08:50:45Z</dcterms:created>
  <dcterms:modified xsi:type="dcterms:W3CDTF">2025-08-05T15:09:52Z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7</vt:i4>
  </property>
</Properties>
</file>