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8288000" cy="10287000"/>
  <p:notesSz cx="6858000" cy="9144000"/>
  <p:embeddedFontLst>
    <p:embeddedFont>
      <p:font typeface="Calibri" panose="020F0502020204030204" pitchFamily="34" charset="0"/>
      <p:regular r:id="rId26"/>
      <p:bold r:id="rId27"/>
      <p:italic r:id="rId28"/>
      <p:boldItalic r:id="rId29"/>
    </p:embeddedFont>
    <p:embeddedFont>
      <p:font typeface="Play" panose="020B0604020202020204" charset="0"/>
      <p:regular r:id="rId30"/>
      <p:bold r:id="rId31"/>
    </p:embeddedFont>
    <p:embeddedFont>
      <p:font typeface="Quicksand" panose="020B0604020202020204" charset="0"/>
      <p:regular r:id="rId32"/>
      <p:bold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4" roundtripDataSignature="AMtx7miisSX8y5CiNtHta9AyZUWZ7laqS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65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21" Type="http://schemas.openxmlformats.org/officeDocument/2006/relationships/slide" Target="slides/slide20.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1" name="Google Shape;24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5" name="Google Shape;27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0" name="Google Shape;31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7" name="Google Shape;32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3" name="Google Shape;34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5" name="Google Shape;375;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7" name="Google Shape;42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1" name="Google Shape;441;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1" name="Google Shape;45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2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8"/>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8"/>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2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2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2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3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3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3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3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3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3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3"/>
          <p:cNvSpPr>
            <a:spLocks noGrp="1"/>
          </p:cNvSpPr>
          <p:nvPr>
            <p:ph type="pic" idx="2"/>
          </p:nvPr>
        </p:nvSpPr>
        <p:spPr>
          <a:xfrm>
            <a:off x="1792288" y="612775"/>
            <a:ext cx="5486400" cy="4114800"/>
          </a:xfrm>
          <a:prstGeom prst="rect">
            <a:avLst/>
          </a:prstGeom>
          <a:noFill/>
          <a:ln>
            <a:noFill/>
          </a:ln>
        </p:spPr>
      </p:sp>
      <p:sp>
        <p:nvSpPr>
          <p:cNvPr id="64" name="Google Shape;64;p3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3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4"/>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3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5"/>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5"/>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3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5.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21.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3.jp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3.jp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3.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3.jp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3.jp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21.jp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1.jp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1.jp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1.jp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1.jp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png"/><Relationship Id="rId7"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24.png"/><Relationship Id="rId4" Type="http://schemas.openxmlformats.org/officeDocument/2006/relationships/image" Target="../media/image5.png"/><Relationship Id="rId9" Type="http://schemas.openxmlformats.org/officeDocument/2006/relationships/image" Target="../media/image26.png"/></Relationships>
</file>

<file path=ppt/slides/_rels/slide2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4.png"/><Relationship Id="rId18" Type="http://schemas.openxmlformats.org/officeDocument/2006/relationships/image" Target="../media/image37.png"/><Relationship Id="rId3" Type="http://schemas.openxmlformats.org/officeDocument/2006/relationships/image" Target="../media/image1.png"/><Relationship Id="rId21" Type="http://schemas.openxmlformats.org/officeDocument/2006/relationships/image" Target="../media/image40.png"/><Relationship Id="rId7" Type="http://schemas.openxmlformats.org/officeDocument/2006/relationships/image" Target="../media/image29.png"/><Relationship Id="rId12" Type="http://schemas.openxmlformats.org/officeDocument/2006/relationships/image" Target="../media/image33.png"/><Relationship Id="rId17" Type="http://schemas.openxmlformats.org/officeDocument/2006/relationships/image" Target="../media/image36.png"/><Relationship Id="rId2" Type="http://schemas.openxmlformats.org/officeDocument/2006/relationships/notesSlide" Target="../notesSlides/notesSlide20.xml"/><Relationship Id="rId16" Type="http://schemas.openxmlformats.org/officeDocument/2006/relationships/image" Target="../media/image35.png"/><Relationship Id="rId20" Type="http://schemas.openxmlformats.org/officeDocument/2006/relationships/image" Target="../media/image39.png"/><Relationship Id="rId1" Type="http://schemas.openxmlformats.org/officeDocument/2006/relationships/slideLayout" Target="../slideLayouts/slideLayout1.xml"/><Relationship Id="rId6" Type="http://schemas.openxmlformats.org/officeDocument/2006/relationships/image" Target="../media/image28.png"/><Relationship Id="rId11" Type="http://schemas.openxmlformats.org/officeDocument/2006/relationships/image" Target="../media/image32.png"/><Relationship Id="rId5" Type="http://schemas.openxmlformats.org/officeDocument/2006/relationships/image" Target="../media/image27.png"/><Relationship Id="rId15" Type="http://schemas.openxmlformats.org/officeDocument/2006/relationships/image" Target="../media/image19.png"/><Relationship Id="rId23" Type="http://schemas.openxmlformats.org/officeDocument/2006/relationships/image" Target="../media/image42.png"/><Relationship Id="rId10" Type="http://schemas.openxmlformats.org/officeDocument/2006/relationships/image" Target="../media/image31.png"/><Relationship Id="rId19" Type="http://schemas.openxmlformats.org/officeDocument/2006/relationships/image" Target="../media/image38.png"/><Relationship Id="rId4" Type="http://schemas.openxmlformats.org/officeDocument/2006/relationships/image" Target="../media/image5.png"/><Relationship Id="rId9" Type="http://schemas.openxmlformats.org/officeDocument/2006/relationships/image" Target="../media/image6.png"/><Relationship Id="rId14" Type="http://schemas.openxmlformats.org/officeDocument/2006/relationships/image" Target="../media/image7.png"/><Relationship Id="rId22"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3.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85" name="Google Shape;85;p1"/>
          <p:cNvSpPr/>
          <p:nvPr/>
        </p:nvSpPr>
        <p:spPr>
          <a:xfrm>
            <a:off x="440892" y="1109559"/>
            <a:ext cx="10889582" cy="8850260"/>
          </a:xfrm>
          <a:custGeom>
            <a:avLst/>
            <a:gdLst/>
            <a:ahLst/>
            <a:cxnLst/>
            <a:rect l="l" t="t" r="r" b="b"/>
            <a:pathLst>
              <a:path w="10889582" h="8850260" extrusionOk="0">
                <a:moveTo>
                  <a:pt x="0" y="0"/>
                </a:moveTo>
                <a:lnTo>
                  <a:pt x="10889582" y="0"/>
                </a:lnTo>
                <a:lnTo>
                  <a:pt x="10889582" y="8850260"/>
                </a:lnTo>
                <a:lnTo>
                  <a:pt x="0" y="8850260"/>
                </a:lnTo>
                <a:lnTo>
                  <a:pt x="0" y="0"/>
                </a:lnTo>
                <a:close/>
              </a:path>
            </a:pathLst>
          </a:custGeom>
          <a:blipFill rotWithShape="1">
            <a:blip r:embed="rId4">
              <a:alphaModFix/>
            </a:blip>
            <a:stretch>
              <a:fillRect/>
            </a:stretch>
          </a:blipFill>
          <a:ln>
            <a:noFill/>
          </a:ln>
        </p:spPr>
      </p:sp>
      <p:sp>
        <p:nvSpPr>
          <p:cNvPr id="86" name="Google Shape;86;p1"/>
          <p:cNvSpPr/>
          <p:nvPr/>
        </p:nvSpPr>
        <p:spPr>
          <a:xfrm>
            <a:off x="15437706" y="7211892"/>
            <a:ext cx="2570397" cy="2884036"/>
          </a:xfrm>
          <a:custGeom>
            <a:avLst/>
            <a:gdLst/>
            <a:ahLst/>
            <a:cxnLst/>
            <a:rect l="l" t="t" r="r" b="b"/>
            <a:pathLst>
              <a:path w="2570397" h="2884036" extrusionOk="0">
                <a:moveTo>
                  <a:pt x="0" y="0"/>
                </a:moveTo>
                <a:lnTo>
                  <a:pt x="2570397" y="0"/>
                </a:lnTo>
                <a:lnTo>
                  <a:pt x="2570397" y="2884036"/>
                </a:lnTo>
                <a:lnTo>
                  <a:pt x="0" y="2884036"/>
                </a:lnTo>
                <a:lnTo>
                  <a:pt x="0" y="0"/>
                </a:lnTo>
                <a:close/>
              </a:path>
            </a:pathLst>
          </a:custGeom>
          <a:blipFill rotWithShape="1">
            <a:blip r:embed="rId5">
              <a:alphaModFix/>
            </a:blip>
            <a:stretch>
              <a:fillRect/>
            </a:stretch>
          </a:blipFill>
          <a:ln>
            <a:noFill/>
          </a:ln>
        </p:spPr>
      </p:sp>
      <p:sp>
        <p:nvSpPr>
          <p:cNvPr id="87" name="Google Shape;87;p1"/>
          <p:cNvSpPr/>
          <p:nvPr/>
        </p:nvSpPr>
        <p:spPr>
          <a:xfrm rot="-262447">
            <a:off x="16093184" y="3532617"/>
            <a:ext cx="2957368" cy="3797584"/>
          </a:xfrm>
          <a:custGeom>
            <a:avLst/>
            <a:gdLst/>
            <a:ahLst/>
            <a:cxnLst/>
            <a:rect l="l" t="t" r="r" b="b"/>
            <a:pathLst>
              <a:path w="2957368" h="3797584" extrusionOk="0">
                <a:moveTo>
                  <a:pt x="0" y="0"/>
                </a:moveTo>
                <a:lnTo>
                  <a:pt x="2957368" y="0"/>
                </a:lnTo>
                <a:lnTo>
                  <a:pt x="2957368" y="3797583"/>
                </a:lnTo>
                <a:lnTo>
                  <a:pt x="0" y="3797583"/>
                </a:lnTo>
                <a:lnTo>
                  <a:pt x="0" y="0"/>
                </a:lnTo>
                <a:close/>
              </a:path>
            </a:pathLst>
          </a:custGeom>
          <a:blipFill rotWithShape="1">
            <a:blip r:embed="rId6">
              <a:alphaModFix/>
            </a:blip>
            <a:stretch>
              <a:fillRect/>
            </a:stretch>
          </a:blipFill>
          <a:ln>
            <a:noFill/>
          </a:ln>
        </p:spPr>
      </p:sp>
      <p:sp>
        <p:nvSpPr>
          <p:cNvPr id="88" name="Google Shape;88;p1"/>
          <p:cNvSpPr/>
          <p:nvPr/>
        </p:nvSpPr>
        <p:spPr>
          <a:xfrm>
            <a:off x="16693174" y="-559036"/>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7">
              <a:alphaModFix/>
            </a:blip>
            <a:stretch>
              <a:fillRect/>
            </a:stretch>
          </a:blipFill>
          <a:ln>
            <a:noFill/>
          </a:ln>
        </p:spPr>
      </p:sp>
      <p:sp>
        <p:nvSpPr>
          <p:cNvPr id="89" name="Google Shape;89;p1"/>
          <p:cNvSpPr/>
          <p:nvPr/>
        </p:nvSpPr>
        <p:spPr>
          <a:xfrm>
            <a:off x="9144000" y="7921702"/>
            <a:ext cx="1478118" cy="1309982"/>
          </a:xfrm>
          <a:custGeom>
            <a:avLst/>
            <a:gdLst/>
            <a:ahLst/>
            <a:cxnLst/>
            <a:rect l="l" t="t" r="r" b="b"/>
            <a:pathLst>
              <a:path w="1478118" h="1309982" extrusionOk="0">
                <a:moveTo>
                  <a:pt x="0" y="0"/>
                </a:moveTo>
                <a:lnTo>
                  <a:pt x="1478118" y="0"/>
                </a:lnTo>
                <a:lnTo>
                  <a:pt x="1478118" y="1309982"/>
                </a:lnTo>
                <a:lnTo>
                  <a:pt x="0" y="1309982"/>
                </a:lnTo>
                <a:lnTo>
                  <a:pt x="0" y="0"/>
                </a:lnTo>
                <a:close/>
              </a:path>
            </a:pathLst>
          </a:custGeom>
          <a:blipFill rotWithShape="1">
            <a:blip r:embed="rId8">
              <a:alphaModFix/>
            </a:blip>
            <a:stretch>
              <a:fillRect/>
            </a:stretch>
          </a:blipFill>
          <a:ln>
            <a:noFill/>
          </a:ln>
        </p:spPr>
      </p:sp>
      <p:sp>
        <p:nvSpPr>
          <p:cNvPr id="90" name="Google Shape;90;p1"/>
          <p:cNvSpPr/>
          <p:nvPr/>
        </p:nvSpPr>
        <p:spPr>
          <a:xfrm rot="-557850">
            <a:off x="1572075" y="445560"/>
            <a:ext cx="1951859" cy="2076446"/>
          </a:xfrm>
          <a:custGeom>
            <a:avLst/>
            <a:gdLst/>
            <a:ahLst/>
            <a:cxnLst/>
            <a:rect l="l" t="t" r="r" b="b"/>
            <a:pathLst>
              <a:path w="1951859" h="2076446" extrusionOk="0">
                <a:moveTo>
                  <a:pt x="0" y="0"/>
                </a:moveTo>
                <a:lnTo>
                  <a:pt x="1951859" y="0"/>
                </a:lnTo>
                <a:lnTo>
                  <a:pt x="1951859" y="2076446"/>
                </a:lnTo>
                <a:lnTo>
                  <a:pt x="0" y="2076446"/>
                </a:lnTo>
                <a:lnTo>
                  <a:pt x="0" y="0"/>
                </a:lnTo>
                <a:close/>
              </a:path>
            </a:pathLst>
          </a:custGeom>
          <a:blipFill rotWithShape="1">
            <a:blip r:embed="rId9">
              <a:alphaModFix/>
            </a:blip>
            <a:stretch>
              <a:fillRect/>
            </a:stretch>
          </a:blipFill>
          <a:ln>
            <a:noFill/>
          </a:ln>
        </p:spPr>
      </p:sp>
      <p:sp>
        <p:nvSpPr>
          <p:cNvPr id="91" name="Google Shape;91;p1"/>
          <p:cNvSpPr txBox="1"/>
          <p:nvPr/>
        </p:nvSpPr>
        <p:spPr>
          <a:xfrm rot="-533653">
            <a:off x="2164713" y="5718038"/>
            <a:ext cx="8456080" cy="2253381"/>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6100">
                <a:solidFill>
                  <a:srgbClr val="29741D"/>
                </a:solidFill>
              </a:rPr>
              <a:t>Kim Bourke-Smith</a:t>
            </a:r>
            <a:endParaRPr/>
          </a:p>
          <a:p>
            <a:pPr marL="0" marR="0" lvl="0" indent="0" algn="ctr" rtl="0">
              <a:lnSpc>
                <a:spcPct val="140000"/>
              </a:lnSpc>
              <a:spcBef>
                <a:spcPts val="0"/>
              </a:spcBef>
              <a:spcAft>
                <a:spcPts val="0"/>
              </a:spcAft>
              <a:buNone/>
            </a:pPr>
            <a:r>
              <a:rPr lang="en-US" sz="6100" b="0" i="0" u="none" strike="noStrike" cap="none">
                <a:solidFill>
                  <a:srgbClr val="29741D"/>
                </a:solidFill>
                <a:latin typeface="Arial"/>
                <a:ea typeface="Arial"/>
                <a:cs typeface="Arial"/>
                <a:sym typeface="Arial"/>
              </a:rPr>
              <a:t>1 </a:t>
            </a:r>
            <a:r>
              <a:rPr lang="en-US" sz="6100">
                <a:solidFill>
                  <a:srgbClr val="29741D"/>
                </a:solidFill>
              </a:rPr>
              <a:t>Pine</a:t>
            </a:r>
            <a:endParaRPr/>
          </a:p>
        </p:txBody>
      </p:sp>
      <p:sp>
        <p:nvSpPr>
          <p:cNvPr id="92" name="Google Shape;92;p1"/>
          <p:cNvSpPr txBox="1"/>
          <p:nvPr/>
        </p:nvSpPr>
        <p:spPr>
          <a:xfrm rot="-484850">
            <a:off x="2171549" y="2319887"/>
            <a:ext cx="7352202" cy="3835474"/>
          </a:xfrm>
          <a:prstGeom prst="rect">
            <a:avLst/>
          </a:prstGeom>
          <a:noFill/>
          <a:ln>
            <a:noFill/>
          </a:ln>
        </p:spPr>
        <p:txBody>
          <a:bodyPr spcFirstLastPara="1" wrap="square" lIns="0" tIns="0" rIns="0" bIns="0" anchor="t" anchorCtr="0">
            <a:spAutoFit/>
          </a:bodyPr>
          <a:lstStyle/>
          <a:p>
            <a:pPr marL="0" marR="0" lvl="0" indent="0" algn="ctr" rtl="0">
              <a:lnSpc>
                <a:spcPct val="116997"/>
              </a:lnSpc>
              <a:spcBef>
                <a:spcPts val="0"/>
              </a:spcBef>
              <a:spcAft>
                <a:spcPts val="0"/>
              </a:spcAft>
              <a:buNone/>
            </a:pPr>
            <a:r>
              <a:rPr lang="en-US" sz="7101" b="0" i="0" u="none" strike="noStrike" cap="none">
                <a:solidFill>
                  <a:srgbClr val="AB1D79"/>
                </a:solidFill>
                <a:latin typeface="Play"/>
                <a:ea typeface="Play"/>
                <a:cs typeface="Play"/>
                <a:sym typeface="Play"/>
              </a:rPr>
              <a:t>MEET THE T</a:t>
            </a:r>
            <a:r>
              <a:rPr lang="en-US" sz="7101">
                <a:solidFill>
                  <a:srgbClr val="AB1D79"/>
                </a:solidFill>
                <a:latin typeface="Play"/>
                <a:ea typeface="Play"/>
                <a:cs typeface="Play"/>
                <a:sym typeface="Play"/>
              </a:rPr>
              <a:t>EACHER</a:t>
            </a:r>
            <a:r>
              <a:rPr lang="en-US" sz="7101" b="0" i="0" u="none" strike="noStrike" cap="none">
                <a:solidFill>
                  <a:srgbClr val="AB1D79"/>
                </a:solidFill>
                <a:latin typeface="Play"/>
                <a:ea typeface="Play"/>
                <a:cs typeface="Play"/>
                <a:sym typeface="Play"/>
              </a:rPr>
              <a:t> </a:t>
            </a:r>
          </a:p>
          <a:p>
            <a:pPr marL="0" marR="0" lvl="0" indent="0" algn="ctr" rtl="0">
              <a:lnSpc>
                <a:spcPct val="116997"/>
              </a:lnSpc>
              <a:spcBef>
                <a:spcPts val="0"/>
              </a:spcBef>
              <a:spcAft>
                <a:spcPts val="0"/>
              </a:spcAft>
              <a:buNone/>
            </a:pPr>
            <a:r>
              <a:rPr lang="en-US" sz="7101" b="0" i="0" u="none" strike="noStrike" cap="none">
                <a:solidFill>
                  <a:srgbClr val="AB1D79"/>
                </a:solidFill>
                <a:latin typeface="Play"/>
                <a:ea typeface="Play"/>
                <a:cs typeface="Play"/>
                <a:sym typeface="Play"/>
              </a:rPr>
              <a:t> 2025 -2026</a:t>
            </a:r>
            <a:endParaRPr/>
          </a:p>
        </p:txBody>
      </p:sp>
      <p:pic>
        <p:nvPicPr>
          <p:cNvPr id="93" name="Google Shape;93;p1"/>
          <p:cNvPicPr preferRelativeResize="0"/>
          <p:nvPr/>
        </p:nvPicPr>
        <p:blipFill>
          <a:blip r:embed="rId10">
            <a:alphaModFix/>
          </a:blip>
          <a:stretch>
            <a:fillRect/>
          </a:stretch>
        </p:blipFill>
        <p:spPr>
          <a:xfrm>
            <a:off x="11419825" y="1637975"/>
            <a:ext cx="4599913" cy="575294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99" name="Google Shape;99;p2"/>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
          <p:cNvSpPr/>
          <p:nvPr/>
        </p:nvSpPr>
        <p:spPr>
          <a:xfrm>
            <a:off x="16693174" y="-559036"/>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101" name="Google Shape;101;p2"/>
          <p:cNvSpPr/>
          <p:nvPr/>
        </p:nvSpPr>
        <p:spPr>
          <a:xfrm>
            <a:off x="15637533" y="7487065"/>
            <a:ext cx="2481532" cy="2784327"/>
          </a:xfrm>
          <a:custGeom>
            <a:avLst/>
            <a:gdLst/>
            <a:ahLst/>
            <a:cxnLst/>
            <a:rect l="l" t="t" r="r" b="b"/>
            <a:pathLst>
              <a:path w="2481532" h="2784327" extrusionOk="0">
                <a:moveTo>
                  <a:pt x="0" y="0"/>
                </a:moveTo>
                <a:lnTo>
                  <a:pt x="2481531" y="0"/>
                </a:lnTo>
                <a:lnTo>
                  <a:pt x="2481531" y="2784327"/>
                </a:lnTo>
                <a:lnTo>
                  <a:pt x="0" y="2784327"/>
                </a:lnTo>
                <a:lnTo>
                  <a:pt x="0" y="0"/>
                </a:lnTo>
                <a:close/>
              </a:path>
            </a:pathLst>
          </a:custGeom>
          <a:blipFill rotWithShape="1">
            <a:blip r:embed="rId5">
              <a:alphaModFix/>
            </a:blip>
            <a:stretch>
              <a:fillRect/>
            </a:stretch>
          </a:blipFill>
          <a:ln>
            <a:noFill/>
          </a:ln>
        </p:spPr>
      </p:sp>
      <p:sp>
        <p:nvSpPr>
          <p:cNvPr id="102" name="Google Shape;102;p2"/>
          <p:cNvSpPr/>
          <p:nvPr/>
        </p:nvSpPr>
        <p:spPr>
          <a:xfrm>
            <a:off x="651582" y="603951"/>
            <a:ext cx="1728264" cy="1850886"/>
          </a:xfrm>
          <a:custGeom>
            <a:avLst/>
            <a:gdLst/>
            <a:ahLst/>
            <a:cxnLst/>
            <a:rect l="l" t="t" r="r" b="b"/>
            <a:pathLst>
              <a:path w="1728264" h="1850886" extrusionOk="0">
                <a:moveTo>
                  <a:pt x="0" y="0"/>
                </a:moveTo>
                <a:lnTo>
                  <a:pt x="1728264" y="0"/>
                </a:lnTo>
                <a:lnTo>
                  <a:pt x="1728264" y="1850886"/>
                </a:lnTo>
                <a:lnTo>
                  <a:pt x="0" y="1850886"/>
                </a:lnTo>
                <a:lnTo>
                  <a:pt x="0" y="0"/>
                </a:lnTo>
                <a:close/>
              </a:path>
            </a:pathLst>
          </a:custGeom>
          <a:blipFill rotWithShape="1">
            <a:blip r:embed="rId6">
              <a:alphaModFix/>
            </a:blip>
            <a:stretch>
              <a:fillRect/>
            </a:stretch>
          </a:blipFill>
          <a:ln>
            <a:noFill/>
          </a:ln>
        </p:spPr>
      </p:sp>
      <p:sp>
        <p:nvSpPr>
          <p:cNvPr id="103" name="Google Shape;103;p2"/>
          <p:cNvSpPr txBox="1"/>
          <p:nvPr/>
        </p:nvSpPr>
        <p:spPr>
          <a:xfrm>
            <a:off x="2496092" y="3948455"/>
            <a:ext cx="13295700" cy="5064000"/>
          </a:xfrm>
          <a:prstGeom prst="rect">
            <a:avLst/>
          </a:prstGeom>
          <a:noFill/>
          <a:ln>
            <a:noFill/>
          </a:ln>
        </p:spPr>
        <p:txBody>
          <a:bodyPr spcFirstLastPara="1" wrap="square" lIns="0" tIns="0" rIns="0" bIns="0" anchor="t" anchorCtr="0">
            <a:spAutoFit/>
          </a:bodyPr>
          <a:lstStyle/>
          <a:p>
            <a:pPr marL="755655" marR="0" lvl="1" indent="-377827" algn="ctr" rtl="0">
              <a:lnSpc>
                <a:spcPct val="140000"/>
              </a:lnSpc>
              <a:spcBef>
                <a:spcPts val="0"/>
              </a:spcBef>
              <a:spcAft>
                <a:spcPts val="0"/>
              </a:spcAft>
              <a:buClr>
                <a:srgbClr val="29741D"/>
              </a:buClr>
              <a:buSzPts val="3500"/>
              <a:buFont typeface="Arial"/>
              <a:buChar char="•"/>
            </a:pPr>
            <a:r>
              <a:rPr lang="en-US" sz="3500" b="0" i="0" u="none" strike="noStrike" cap="none">
                <a:solidFill>
                  <a:srgbClr val="29741D"/>
                </a:solidFill>
                <a:latin typeface="Quicksand"/>
                <a:ea typeface="Quicksand"/>
                <a:cs typeface="Quicksand"/>
                <a:sym typeface="Quicksand"/>
              </a:rPr>
              <a:t>I have worked at THS for </a:t>
            </a:r>
            <a:r>
              <a:rPr lang="en-US" sz="3500">
                <a:solidFill>
                  <a:srgbClr val="29741D"/>
                </a:solidFill>
                <a:latin typeface="Quicksand"/>
                <a:ea typeface="Quicksand"/>
                <a:cs typeface="Quicksand"/>
                <a:sym typeface="Quicksand"/>
              </a:rPr>
              <a:t>9 </a:t>
            </a:r>
            <a:r>
              <a:rPr lang="en-US" sz="3500" b="0" i="0" u="none" strike="noStrike" cap="none">
                <a:solidFill>
                  <a:srgbClr val="29741D"/>
                </a:solidFill>
                <a:latin typeface="Quicksand"/>
                <a:ea typeface="Quicksand"/>
                <a:cs typeface="Quicksand"/>
                <a:sym typeface="Quicksand"/>
              </a:rPr>
              <a:t>years, ranging from </a:t>
            </a:r>
            <a:r>
              <a:rPr lang="en-US" sz="3500">
                <a:solidFill>
                  <a:srgbClr val="29741D"/>
                </a:solidFill>
                <a:latin typeface="Quicksand"/>
                <a:ea typeface="Quicksand"/>
                <a:cs typeface="Quicksand"/>
                <a:sym typeface="Quicksand"/>
              </a:rPr>
              <a:t>Nursery up to Year 5</a:t>
            </a:r>
            <a:endParaRPr/>
          </a:p>
          <a:p>
            <a:pPr marL="755655" marR="0" lvl="1" indent="-377827" algn="ctr" rtl="0">
              <a:lnSpc>
                <a:spcPct val="140000"/>
              </a:lnSpc>
              <a:spcBef>
                <a:spcPts val="0"/>
              </a:spcBef>
              <a:spcAft>
                <a:spcPts val="0"/>
              </a:spcAft>
              <a:buClr>
                <a:srgbClr val="29741D"/>
              </a:buClr>
              <a:buSzPts val="3500"/>
              <a:buFont typeface="Arial"/>
              <a:buChar char="•"/>
            </a:pPr>
            <a:r>
              <a:rPr lang="en-US" sz="3500" b="0" i="0" u="none" strike="noStrike" cap="none">
                <a:solidFill>
                  <a:srgbClr val="29741D"/>
                </a:solidFill>
                <a:latin typeface="Quicksand"/>
                <a:ea typeface="Quicksand"/>
                <a:cs typeface="Quicksand"/>
                <a:sym typeface="Quicksand"/>
              </a:rPr>
              <a:t>I taught in Year 1 last year and I am very excited to be teaching in there again (it’s my favorite year group!)</a:t>
            </a:r>
            <a:endParaRPr/>
          </a:p>
          <a:p>
            <a:pPr marL="755655" marR="0" lvl="1" indent="-377827" algn="ctr" rtl="0">
              <a:lnSpc>
                <a:spcPct val="140000"/>
              </a:lnSpc>
              <a:spcBef>
                <a:spcPts val="0"/>
              </a:spcBef>
              <a:spcAft>
                <a:spcPts val="0"/>
              </a:spcAft>
              <a:buClr>
                <a:srgbClr val="29741D"/>
              </a:buClr>
              <a:buSzPts val="3500"/>
              <a:buFont typeface="Arial"/>
              <a:buChar char="•"/>
            </a:pPr>
            <a:r>
              <a:rPr lang="en-US" sz="3500">
                <a:solidFill>
                  <a:srgbClr val="29741D"/>
                </a:solidFill>
                <a:latin typeface="Quicksand"/>
                <a:ea typeface="Quicksand"/>
                <a:cs typeface="Quicksand"/>
                <a:sym typeface="Quicksand"/>
              </a:rPr>
              <a:t>I am a school governor</a:t>
            </a:r>
            <a:endParaRPr sz="3500">
              <a:solidFill>
                <a:srgbClr val="29741D"/>
              </a:solidFill>
              <a:latin typeface="Quicksand"/>
              <a:ea typeface="Quicksand"/>
              <a:cs typeface="Quicksand"/>
              <a:sym typeface="Quicksand"/>
            </a:endParaRPr>
          </a:p>
          <a:p>
            <a:pPr marL="755655" marR="0" lvl="1" indent="-377827" algn="ctr" rtl="0">
              <a:lnSpc>
                <a:spcPct val="140000"/>
              </a:lnSpc>
              <a:spcBef>
                <a:spcPts val="0"/>
              </a:spcBef>
              <a:spcAft>
                <a:spcPts val="0"/>
              </a:spcAft>
              <a:buClr>
                <a:srgbClr val="29741D"/>
              </a:buClr>
              <a:buSzPts val="3500"/>
              <a:buFont typeface="Quicksand"/>
              <a:buChar char="•"/>
            </a:pPr>
            <a:r>
              <a:rPr lang="en-US" sz="3500">
                <a:solidFill>
                  <a:srgbClr val="29741D"/>
                </a:solidFill>
                <a:latin typeface="Quicksand"/>
                <a:ea typeface="Quicksand"/>
                <a:cs typeface="Quicksand"/>
                <a:sym typeface="Quicksand"/>
              </a:rPr>
              <a:t>I am mum to Joseph, Olivia (who works in pre-school) and Reu, my Cavalier King Charles Spaniel</a:t>
            </a:r>
            <a:endParaRPr sz="3500">
              <a:solidFill>
                <a:srgbClr val="29741D"/>
              </a:solidFill>
              <a:latin typeface="Quicksand"/>
              <a:ea typeface="Quicksand"/>
              <a:cs typeface="Quicksand"/>
              <a:sym typeface="Quicksand"/>
            </a:endParaRPr>
          </a:p>
        </p:txBody>
      </p:sp>
      <p:sp>
        <p:nvSpPr>
          <p:cNvPr id="104" name="Google Shape;104;p2"/>
          <p:cNvSpPr txBox="1"/>
          <p:nvPr/>
        </p:nvSpPr>
        <p:spPr>
          <a:xfrm>
            <a:off x="1990906" y="692179"/>
            <a:ext cx="14306100" cy="30663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300" b="0" i="0" u="none" strike="noStrike" cap="none">
                <a:solidFill>
                  <a:srgbClr val="AB1D79"/>
                </a:solidFill>
                <a:latin typeface="Play"/>
                <a:ea typeface="Play"/>
                <a:cs typeface="Play"/>
                <a:sym typeface="Play"/>
              </a:rPr>
              <a:t>Who am I? Where did I come from? What am </a:t>
            </a:r>
            <a:r>
              <a:rPr lang="en-US" sz="8300">
                <a:solidFill>
                  <a:srgbClr val="AB1D79"/>
                </a:solidFill>
                <a:latin typeface="Play"/>
                <a:ea typeface="Play"/>
                <a:cs typeface="Play"/>
                <a:sym typeface="Play"/>
              </a:rPr>
              <a:t>I </a:t>
            </a:r>
            <a:r>
              <a:rPr lang="en-US" sz="8300" b="0" i="0" u="none" strike="noStrike" cap="none">
                <a:solidFill>
                  <a:srgbClr val="AB1D79"/>
                </a:solidFill>
                <a:latin typeface="Play"/>
                <a:ea typeface="Play"/>
                <a:cs typeface="Play"/>
                <a:sym typeface="Play"/>
              </a:rPr>
              <a:t>doing here?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3"/>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10" name="Google Shape;110;p3"/>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3"/>
          <p:cNvSpPr/>
          <p:nvPr/>
        </p:nvSpPr>
        <p:spPr>
          <a:xfrm>
            <a:off x="16693174" y="-559036"/>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112" name="Google Shape;112;p3"/>
          <p:cNvSpPr/>
          <p:nvPr/>
        </p:nvSpPr>
        <p:spPr>
          <a:xfrm rot="-5903219">
            <a:off x="456904" y="165419"/>
            <a:ext cx="1929802" cy="2050254"/>
          </a:xfrm>
          <a:custGeom>
            <a:avLst/>
            <a:gdLst/>
            <a:ahLst/>
            <a:cxnLst/>
            <a:rect l="l" t="t" r="r" b="b"/>
            <a:pathLst>
              <a:path w="1929802" h="2050254" extrusionOk="0">
                <a:moveTo>
                  <a:pt x="0" y="0"/>
                </a:moveTo>
                <a:lnTo>
                  <a:pt x="1929802" y="0"/>
                </a:lnTo>
                <a:lnTo>
                  <a:pt x="1929802" y="2050254"/>
                </a:lnTo>
                <a:lnTo>
                  <a:pt x="0" y="2050254"/>
                </a:lnTo>
                <a:lnTo>
                  <a:pt x="0" y="0"/>
                </a:lnTo>
                <a:close/>
              </a:path>
            </a:pathLst>
          </a:custGeom>
          <a:blipFill rotWithShape="1">
            <a:blip r:embed="rId5">
              <a:alphaModFix/>
            </a:blip>
            <a:stretch>
              <a:fillRect/>
            </a:stretch>
          </a:blipFill>
          <a:ln>
            <a:noFill/>
          </a:ln>
        </p:spPr>
      </p:sp>
      <p:sp>
        <p:nvSpPr>
          <p:cNvPr id="113" name="Google Shape;113;p3"/>
          <p:cNvSpPr/>
          <p:nvPr/>
        </p:nvSpPr>
        <p:spPr>
          <a:xfrm rot="1026037">
            <a:off x="15531549" y="7946086"/>
            <a:ext cx="2538584" cy="2205395"/>
          </a:xfrm>
          <a:custGeom>
            <a:avLst/>
            <a:gdLst/>
            <a:ahLst/>
            <a:cxnLst/>
            <a:rect l="l" t="t" r="r" b="b"/>
            <a:pathLst>
              <a:path w="2538584" h="2205395" extrusionOk="0">
                <a:moveTo>
                  <a:pt x="0" y="0"/>
                </a:moveTo>
                <a:lnTo>
                  <a:pt x="2538584" y="0"/>
                </a:lnTo>
                <a:lnTo>
                  <a:pt x="2538584" y="2205395"/>
                </a:lnTo>
                <a:lnTo>
                  <a:pt x="0" y="2205395"/>
                </a:lnTo>
                <a:lnTo>
                  <a:pt x="0" y="0"/>
                </a:lnTo>
                <a:close/>
              </a:path>
            </a:pathLst>
          </a:custGeom>
          <a:blipFill rotWithShape="1">
            <a:blip r:embed="rId6">
              <a:alphaModFix/>
            </a:blip>
            <a:stretch>
              <a:fillRect/>
            </a:stretch>
          </a:blipFill>
          <a:ln>
            <a:noFill/>
          </a:ln>
        </p:spPr>
      </p:sp>
      <p:sp>
        <p:nvSpPr>
          <p:cNvPr id="114" name="Google Shape;114;p3"/>
          <p:cNvSpPr txBox="1"/>
          <p:nvPr/>
        </p:nvSpPr>
        <p:spPr>
          <a:xfrm>
            <a:off x="1990881" y="3948455"/>
            <a:ext cx="13941109" cy="5123814"/>
          </a:xfrm>
          <a:prstGeom prst="rect">
            <a:avLst/>
          </a:prstGeom>
          <a:noFill/>
          <a:ln>
            <a:noFill/>
          </a:ln>
        </p:spPr>
        <p:txBody>
          <a:bodyPr spcFirstLastPara="1" wrap="square" lIns="0" tIns="0" rIns="0" bIns="0" anchor="t" anchorCtr="0">
            <a:spAutoFit/>
          </a:bodyPr>
          <a:lstStyle/>
          <a:p>
            <a:pPr marL="798834" marR="0" lvl="1" indent="-399417" algn="ctr" rtl="0">
              <a:lnSpc>
                <a:spcPct val="140000"/>
              </a:lnSpc>
              <a:spcBef>
                <a:spcPts val="0"/>
              </a:spcBef>
              <a:spcAft>
                <a:spcPts val="0"/>
              </a:spcAft>
              <a:buClr>
                <a:srgbClr val="29741D"/>
              </a:buClr>
              <a:buSzPts val="3700"/>
              <a:buFont typeface="Arial"/>
              <a:buChar char="•"/>
            </a:pPr>
            <a:r>
              <a:rPr lang="en-US" sz="3700" b="0" i="0" u="none" strike="noStrike" cap="none">
                <a:solidFill>
                  <a:srgbClr val="29741D"/>
                </a:solidFill>
                <a:latin typeface="Quicksand"/>
                <a:ea typeface="Quicksand"/>
                <a:cs typeface="Quicksand"/>
                <a:sym typeface="Quicksand"/>
              </a:rPr>
              <a:t>Their learning and happiness are important to you so they are important to me. I want the best for them and to be able to provide them with many opportunities. </a:t>
            </a:r>
            <a:endParaRPr/>
          </a:p>
          <a:p>
            <a:pPr marL="798834" marR="0" lvl="1" indent="-399417" algn="ctr" rtl="0">
              <a:lnSpc>
                <a:spcPct val="140000"/>
              </a:lnSpc>
              <a:spcBef>
                <a:spcPts val="0"/>
              </a:spcBef>
              <a:spcAft>
                <a:spcPts val="0"/>
              </a:spcAft>
              <a:buClr>
                <a:srgbClr val="29741D"/>
              </a:buClr>
              <a:buSzPts val="3700"/>
              <a:buFont typeface="Arial"/>
              <a:buChar char="•"/>
            </a:pPr>
            <a:r>
              <a:rPr lang="en-US" sz="3700" b="0" i="0" u="none" strike="noStrike" cap="none">
                <a:solidFill>
                  <a:srgbClr val="29741D"/>
                </a:solidFill>
                <a:latin typeface="Quicksand"/>
                <a:ea typeface="Quicksand"/>
                <a:cs typeface="Quicksand"/>
                <a:sym typeface="Quicksand"/>
              </a:rPr>
              <a:t>Learning is not just about reading, writing and maths but also social and emotional development too.</a:t>
            </a:r>
            <a:endParaRPr/>
          </a:p>
          <a:p>
            <a:pPr marL="798834" marR="0" lvl="1" indent="-399417" algn="ctr" rtl="0">
              <a:lnSpc>
                <a:spcPct val="140000"/>
              </a:lnSpc>
              <a:spcBef>
                <a:spcPts val="0"/>
              </a:spcBef>
              <a:spcAft>
                <a:spcPts val="0"/>
              </a:spcAft>
              <a:buClr>
                <a:srgbClr val="29741D"/>
              </a:buClr>
              <a:buSzPts val="3700"/>
              <a:buFont typeface="Arial"/>
              <a:buChar char="•"/>
            </a:pPr>
            <a:r>
              <a:rPr lang="en-US" sz="3700" b="0" i="0" u="none" strike="noStrike" cap="none">
                <a:solidFill>
                  <a:srgbClr val="29741D"/>
                </a:solidFill>
                <a:latin typeface="Quicksand"/>
                <a:ea typeface="Quicksand"/>
                <a:cs typeface="Quicksand"/>
                <a:sym typeface="Quicksand"/>
              </a:rPr>
              <a:t>In our class there will be a ‘worry monster’ for the children to ‘post’ their worries - if we know about them we can help.</a:t>
            </a:r>
            <a:endParaRPr/>
          </a:p>
          <a:p>
            <a:pPr marL="0" marR="0" lvl="0" indent="0" algn="ctr" rtl="0">
              <a:lnSpc>
                <a:spcPct val="117297"/>
              </a:lnSpc>
              <a:spcBef>
                <a:spcPts val="0"/>
              </a:spcBef>
              <a:spcAft>
                <a:spcPts val="0"/>
              </a:spcAft>
              <a:buNone/>
            </a:pPr>
            <a:endParaRPr sz="3700" b="0" i="0" u="none" strike="noStrike" cap="none">
              <a:solidFill>
                <a:srgbClr val="29741D"/>
              </a:solidFill>
              <a:latin typeface="Quicksand"/>
              <a:ea typeface="Quicksand"/>
              <a:cs typeface="Quicksand"/>
              <a:sym typeface="Quicksand"/>
            </a:endParaRPr>
          </a:p>
        </p:txBody>
      </p:sp>
      <p:sp>
        <p:nvSpPr>
          <p:cNvPr id="115" name="Google Shape;115;p3"/>
          <p:cNvSpPr txBox="1"/>
          <p:nvPr/>
        </p:nvSpPr>
        <p:spPr>
          <a:xfrm>
            <a:off x="1990881" y="1120804"/>
            <a:ext cx="14306237" cy="2894326"/>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300" b="0" i="0" u="none" strike="noStrike" cap="none">
                <a:solidFill>
                  <a:srgbClr val="AB1D79"/>
                </a:solidFill>
                <a:latin typeface="Play"/>
                <a:ea typeface="Play"/>
                <a:cs typeface="Play"/>
                <a:sym typeface="Play"/>
              </a:rPr>
              <a:t>Why your children are important to us?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4"/>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21" name="Google Shape;121;p4"/>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4"/>
          <p:cNvSpPr/>
          <p:nvPr/>
        </p:nvSpPr>
        <p:spPr>
          <a:xfrm>
            <a:off x="16693174" y="-559036"/>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123" name="Google Shape;123;p4"/>
          <p:cNvSpPr/>
          <p:nvPr/>
        </p:nvSpPr>
        <p:spPr>
          <a:xfrm rot="-4488096">
            <a:off x="14767988" y="7391613"/>
            <a:ext cx="3058260" cy="2905347"/>
          </a:xfrm>
          <a:custGeom>
            <a:avLst/>
            <a:gdLst/>
            <a:ahLst/>
            <a:cxnLst/>
            <a:rect l="l" t="t" r="r" b="b"/>
            <a:pathLst>
              <a:path w="3058260" h="2905347" extrusionOk="0">
                <a:moveTo>
                  <a:pt x="0" y="0"/>
                </a:moveTo>
                <a:lnTo>
                  <a:pt x="3058261" y="0"/>
                </a:lnTo>
                <a:lnTo>
                  <a:pt x="3058261" y="2905347"/>
                </a:lnTo>
                <a:lnTo>
                  <a:pt x="0" y="2905347"/>
                </a:lnTo>
                <a:lnTo>
                  <a:pt x="0" y="0"/>
                </a:lnTo>
                <a:close/>
              </a:path>
            </a:pathLst>
          </a:custGeom>
          <a:blipFill rotWithShape="1">
            <a:blip r:embed="rId5">
              <a:alphaModFix/>
            </a:blip>
            <a:stretch>
              <a:fillRect/>
            </a:stretch>
          </a:blipFill>
          <a:ln>
            <a:noFill/>
          </a:ln>
        </p:spPr>
      </p:sp>
      <p:sp>
        <p:nvSpPr>
          <p:cNvPr id="124" name="Google Shape;124;p4"/>
          <p:cNvSpPr/>
          <p:nvPr/>
        </p:nvSpPr>
        <p:spPr>
          <a:xfrm rot="586132">
            <a:off x="347036" y="0"/>
            <a:ext cx="2318450" cy="3486391"/>
          </a:xfrm>
          <a:custGeom>
            <a:avLst/>
            <a:gdLst/>
            <a:ahLst/>
            <a:cxnLst/>
            <a:rect l="l" t="t" r="r" b="b"/>
            <a:pathLst>
              <a:path w="2318450" h="3486391" extrusionOk="0">
                <a:moveTo>
                  <a:pt x="0" y="0"/>
                </a:moveTo>
                <a:lnTo>
                  <a:pt x="2318450" y="0"/>
                </a:lnTo>
                <a:lnTo>
                  <a:pt x="2318450" y="3486391"/>
                </a:lnTo>
                <a:lnTo>
                  <a:pt x="0" y="3486391"/>
                </a:lnTo>
                <a:lnTo>
                  <a:pt x="0" y="0"/>
                </a:lnTo>
                <a:close/>
              </a:path>
            </a:pathLst>
          </a:custGeom>
          <a:blipFill rotWithShape="1">
            <a:blip r:embed="rId6">
              <a:alphaModFix/>
            </a:blip>
            <a:stretch>
              <a:fillRect/>
            </a:stretch>
          </a:blipFill>
          <a:ln>
            <a:noFill/>
          </a:ln>
        </p:spPr>
      </p:sp>
      <p:sp>
        <p:nvSpPr>
          <p:cNvPr id="125" name="Google Shape;125;p4"/>
          <p:cNvSpPr txBox="1"/>
          <p:nvPr/>
        </p:nvSpPr>
        <p:spPr>
          <a:xfrm>
            <a:off x="1722813" y="3107056"/>
            <a:ext cx="14574306" cy="5620384"/>
          </a:xfrm>
          <a:prstGeom prst="rect">
            <a:avLst/>
          </a:prstGeom>
          <a:noFill/>
          <a:ln>
            <a:noFill/>
          </a:ln>
        </p:spPr>
        <p:txBody>
          <a:bodyPr spcFirstLastPara="1" wrap="square" lIns="0" tIns="0" rIns="0" bIns="0" anchor="t" anchorCtr="0">
            <a:spAutoFit/>
          </a:bodyPr>
          <a:lstStyle/>
          <a:p>
            <a:pPr marL="777245" marR="0" lvl="1" indent="-388622" algn="ctr" rtl="0">
              <a:lnSpc>
                <a:spcPct val="140000"/>
              </a:lnSpc>
              <a:spcBef>
                <a:spcPts val="0"/>
              </a:spcBef>
              <a:spcAft>
                <a:spcPts val="0"/>
              </a:spcAft>
              <a:buClr>
                <a:srgbClr val="29741D"/>
              </a:buClr>
              <a:buSzPts val="3600"/>
              <a:buFont typeface="Arial"/>
              <a:buChar char="•"/>
            </a:pPr>
            <a:r>
              <a:rPr lang="en-US" sz="3600" b="0" i="0" u="none" strike="noStrike" cap="none">
                <a:solidFill>
                  <a:srgbClr val="29741D"/>
                </a:solidFill>
                <a:latin typeface="Quicksand"/>
                <a:ea typeface="Quicksand"/>
                <a:cs typeface="Quicksand"/>
                <a:sym typeface="Quicksand"/>
              </a:rPr>
              <a:t>We will continue to have ‘Star of the Week’ and postcards home.</a:t>
            </a:r>
            <a:endParaRPr/>
          </a:p>
          <a:p>
            <a:pPr marL="777245" marR="0" lvl="1" indent="-388622" algn="ctr" rtl="0">
              <a:lnSpc>
                <a:spcPct val="140000"/>
              </a:lnSpc>
              <a:spcBef>
                <a:spcPts val="0"/>
              </a:spcBef>
              <a:spcAft>
                <a:spcPts val="0"/>
              </a:spcAft>
              <a:buClr>
                <a:srgbClr val="29741D"/>
              </a:buClr>
              <a:buSzPts val="3600"/>
              <a:buFont typeface="Arial"/>
              <a:buChar char="•"/>
            </a:pPr>
            <a:r>
              <a:rPr lang="en-US" sz="3600" b="0" i="0" u="none" strike="noStrike" cap="none">
                <a:solidFill>
                  <a:srgbClr val="29741D"/>
                </a:solidFill>
                <a:latin typeface="Quicksand"/>
                <a:ea typeface="Quicksand"/>
                <a:cs typeface="Quicksand"/>
                <a:sym typeface="Quicksand"/>
              </a:rPr>
              <a:t>We have a Dojo point system where your children can earn points towards a prize out of the prize box.</a:t>
            </a:r>
            <a:endParaRPr/>
          </a:p>
          <a:p>
            <a:pPr marL="777245" marR="0" lvl="1" indent="-388622" algn="ctr" rtl="0">
              <a:lnSpc>
                <a:spcPct val="140000"/>
              </a:lnSpc>
              <a:spcBef>
                <a:spcPts val="0"/>
              </a:spcBef>
              <a:spcAft>
                <a:spcPts val="0"/>
              </a:spcAft>
              <a:buClr>
                <a:srgbClr val="29741D"/>
              </a:buClr>
              <a:buSzPts val="3600"/>
              <a:buFont typeface="Arial"/>
              <a:buChar char="•"/>
            </a:pPr>
            <a:r>
              <a:rPr lang="en-US" sz="3600" b="0" i="0" u="none" strike="noStrike" cap="none">
                <a:solidFill>
                  <a:srgbClr val="29741D"/>
                </a:solidFill>
                <a:latin typeface="Quicksand"/>
                <a:ea typeface="Quicksand"/>
                <a:cs typeface="Quicksand"/>
                <a:sym typeface="Quicksand"/>
              </a:rPr>
              <a:t>We need your help - encourage your children to do the homework and read as much as possible (we have a phonics screening check in July 2026)</a:t>
            </a:r>
            <a:endParaRPr/>
          </a:p>
          <a:p>
            <a:pPr marL="777245" marR="0" lvl="1" indent="-388622" algn="ctr" rtl="0">
              <a:lnSpc>
                <a:spcPct val="140000"/>
              </a:lnSpc>
              <a:spcBef>
                <a:spcPts val="0"/>
              </a:spcBef>
              <a:spcAft>
                <a:spcPts val="0"/>
              </a:spcAft>
              <a:buClr>
                <a:srgbClr val="29741D"/>
              </a:buClr>
              <a:buSzPts val="3600"/>
              <a:buFont typeface="Arial"/>
              <a:buChar char="•"/>
            </a:pPr>
            <a:r>
              <a:rPr lang="en-US" sz="3600" b="0" i="0" u="none" strike="noStrike" cap="none">
                <a:solidFill>
                  <a:srgbClr val="29741D"/>
                </a:solidFill>
                <a:latin typeface="Quicksand"/>
                <a:ea typeface="Quicksand"/>
                <a:cs typeface="Quicksand"/>
                <a:sym typeface="Quicksand"/>
              </a:rPr>
              <a:t>Ensure they are at school on time, collected promptly and have the correct uniform/kit with them on the right day.</a:t>
            </a:r>
            <a:endParaRPr/>
          </a:p>
          <a:p>
            <a:pPr marL="0" marR="0" lvl="0" indent="0" algn="ctr" rtl="0">
              <a:lnSpc>
                <a:spcPct val="120555"/>
              </a:lnSpc>
              <a:spcBef>
                <a:spcPts val="0"/>
              </a:spcBef>
              <a:spcAft>
                <a:spcPts val="0"/>
              </a:spcAft>
              <a:buNone/>
            </a:pPr>
            <a:endParaRPr sz="3600" b="0" i="0" u="none" strike="noStrike" cap="none">
              <a:solidFill>
                <a:srgbClr val="29741D"/>
              </a:solidFill>
              <a:latin typeface="Quicksand"/>
              <a:ea typeface="Quicksand"/>
              <a:cs typeface="Quicksand"/>
              <a:sym typeface="Quicksand"/>
            </a:endParaRPr>
          </a:p>
        </p:txBody>
      </p:sp>
      <p:sp>
        <p:nvSpPr>
          <p:cNvPr id="126" name="Google Shape;126;p4"/>
          <p:cNvSpPr txBox="1"/>
          <p:nvPr/>
        </p:nvSpPr>
        <p:spPr>
          <a:xfrm>
            <a:off x="1990881" y="1082704"/>
            <a:ext cx="14306237" cy="1800235"/>
          </a:xfrm>
          <a:prstGeom prst="rect">
            <a:avLst/>
          </a:prstGeom>
          <a:noFill/>
          <a:ln>
            <a:noFill/>
          </a:ln>
        </p:spPr>
        <p:txBody>
          <a:bodyPr spcFirstLastPara="1" wrap="square" lIns="0" tIns="0" rIns="0" bIns="0" anchor="t" anchorCtr="0">
            <a:spAutoFit/>
          </a:bodyPr>
          <a:lstStyle/>
          <a:p>
            <a:pPr marL="0" marR="0" lvl="0" indent="0" algn="ctr" rtl="0">
              <a:lnSpc>
                <a:spcPct val="140003"/>
              </a:lnSpc>
              <a:spcBef>
                <a:spcPts val="0"/>
              </a:spcBef>
              <a:spcAft>
                <a:spcPts val="0"/>
              </a:spcAft>
              <a:buNone/>
            </a:pPr>
            <a:r>
              <a:rPr lang="en-US" sz="10499" b="0" i="0" u="none" strike="noStrike" cap="none">
                <a:solidFill>
                  <a:srgbClr val="AB1D79"/>
                </a:solidFill>
                <a:latin typeface="Play"/>
                <a:ea typeface="Play"/>
                <a:cs typeface="Play"/>
                <a:sym typeface="Play"/>
              </a:rPr>
              <a:t>SOaring birds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5"/>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32" name="Google Shape;132;p5"/>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5"/>
          <p:cNvSpPr/>
          <p:nvPr/>
        </p:nvSpPr>
        <p:spPr>
          <a:xfrm>
            <a:off x="16693174" y="-559036"/>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134" name="Google Shape;134;p5"/>
          <p:cNvGrpSpPr/>
          <p:nvPr/>
        </p:nvGrpSpPr>
        <p:grpSpPr>
          <a:xfrm rot="-322444">
            <a:off x="10197214" y="2169135"/>
            <a:ext cx="5953416" cy="5953416"/>
            <a:chOff x="0" y="0"/>
            <a:chExt cx="6350000" cy="6350000"/>
          </a:xfrm>
        </p:grpSpPr>
        <p:sp>
          <p:nvSpPr>
            <p:cNvPr id="135" name="Google Shape;135;p5"/>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l="-39327" r="-39327"/>
              </a:stretch>
            </a:blipFill>
            <a:ln>
              <a:noFill/>
            </a:ln>
          </p:spPr>
        </p:sp>
        <p:sp>
          <p:nvSpPr>
            <p:cNvPr id="136" name="Google Shape;136;p5"/>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137" name="Google Shape;137;p5"/>
          <p:cNvSpPr/>
          <p:nvPr/>
        </p:nvSpPr>
        <p:spPr>
          <a:xfrm>
            <a:off x="15236141" y="7369800"/>
            <a:ext cx="1457033" cy="1356862"/>
          </a:xfrm>
          <a:custGeom>
            <a:avLst/>
            <a:gdLst/>
            <a:ahLst/>
            <a:cxnLst/>
            <a:rect l="l" t="t" r="r" b="b"/>
            <a:pathLst>
              <a:path w="1457033" h="1356862" extrusionOk="0">
                <a:moveTo>
                  <a:pt x="0" y="0"/>
                </a:moveTo>
                <a:lnTo>
                  <a:pt x="1457033" y="0"/>
                </a:lnTo>
                <a:lnTo>
                  <a:pt x="1457033" y="1356863"/>
                </a:lnTo>
                <a:lnTo>
                  <a:pt x="0" y="1356863"/>
                </a:lnTo>
                <a:lnTo>
                  <a:pt x="0" y="0"/>
                </a:lnTo>
                <a:close/>
              </a:path>
            </a:pathLst>
          </a:custGeom>
          <a:blipFill rotWithShape="1">
            <a:blip r:embed="rId6">
              <a:alphaModFix/>
            </a:blip>
            <a:stretch>
              <a:fillRect/>
            </a:stretch>
          </a:blipFill>
          <a:ln>
            <a:noFill/>
          </a:ln>
        </p:spPr>
      </p:sp>
      <p:sp>
        <p:nvSpPr>
          <p:cNvPr id="138" name="Google Shape;138;p5"/>
          <p:cNvSpPr/>
          <p:nvPr/>
        </p:nvSpPr>
        <p:spPr>
          <a:xfrm rot="-557850">
            <a:off x="9797907" y="1135267"/>
            <a:ext cx="1444141" cy="1536320"/>
          </a:xfrm>
          <a:custGeom>
            <a:avLst/>
            <a:gdLst/>
            <a:ahLst/>
            <a:cxnLst/>
            <a:rect l="l" t="t" r="r" b="b"/>
            <a:pathLst>
              <a:path w="1444141" h="1536320" extrusionOk="0">
                <a:moveTo>
                  <a:pt x="0" y="0"/>
                </a:moveTo>
                <a:lnTo>
                  <a:pt x="1444141" y="0"/>
                </a:lnTo>
                <a:lnTo>
                  <a:pt x="1444141" y="1536320"/>
                </a:lnTo>
                <a:lnTo>
                  <a:pt x="0" y="1536320"/>
                </a:lnTo>
                <a:lnTo>
                  <a:pt x="0" y="0"/>
                </a:lnTo>
                <a:close/>
              </a:path>
            </a:pathLst>
          </a:custGeom>
          <a:blipFill rotWithShape="1">
            <a:blip r:embed="rId7">
              <a:alphaModFix/>
            </a:blip>
            <a:stretch>
              <a:fillRect/>
            </a:stretch>
          </a:blipFill>
          <a:ln>
            <a:noFill/>
          </a:ln>
        </p:spPr>
      </p:sp>
      <p:sp>
        <p:nvSpPr>
          <p:cNvPr id="139" name="Google Shape;139;p5"/>
          <p:cNvSpPr txBox="1"/>
          <p:nvPr/>
        </p:nvSpPr>
        <p:spPr>
          <a:xfrm>
            <a:off x="1028700" y="3825264"/>
            <a:ext cx="9137366" cy="4874259"/>
          </a:xfrm>
          <a:prstGeom prst="rect">
            <a:avLst/>
          </a:prstGeom>
          <a:noFill/>
          <a:ln>
            <a:noFill/>
          </a:ln>
        </p:spPr>
        <p:txBody>
          <a:bodyPr spcFirstLastPara="1" wrap="square" lIns="0" tIns="0" rIns="0" bIns="0" anchor="t" anchorCtr="0">
            <a:spAutoFit/>
          </a:bodyPr>
          <a:lstStyle/>
          <a:p>
            <a:pPr marL="669298" marR="0" lvl="1" indent="-334649" algn="ctr" rtl="0">
              <a:lnSpc>
                <a:spcPct val="140000"/>
              </a:lnSpc>
              <a:spcBef>
                <a:spcPts val="0"/>
              </a:spcBef>
              <a:spcAft>
                <a:spcPts val="0"/>
              </a:spcAft>
              <a:buClr>
                <a:srgbClr val="29741D"/>
              </a:buClr>
              <a:buSzPts val="3100"/>
              <a:buFont typeface="Arial"/>
              <a:buChar char="•"/>
            </a:pPr>
            <a:r>
              <a:rPr lang="en-US" sz="3100" b="0" i="0" u="none" strike="noStrike" cap="none">
                <a:solidFill>
                  <a:srgbClr val="29741D"/>
                </a:solidFill>
                <a:latin typeface="Quicksand"/>
                <a:ea typeface="Quicksand"/>
                <a:cs typeface="Quicksand"/>
                <a:sym typeface="Quicksand"/>
              </a:rPr>
              <a:t>This FoS teaches the children about the history of space travel compared to todays. </a:t>
            </a:r>
            <a:endParaRPr/>
          </a:p>
          <a:p>
            <a:pPr marL="669298" marR="0" lvl="1" indent="-334649" algn="ctr" rtl="0">
              <a:lnSpc>
                <a:spcPct val="140000"/>
              </a:lnSpc>
              <a:spcBef>
                <a:spcPts val="0"/>
              </a:spcBef>
              <a:spcAft>
                <a:spcPts val="0"/>
              </a:spcAft>
              <a:buClr>
                <a:srgbClr val="29741D"/>
              </a:buClr>
              <a:buSzPts val="3100"/>
              <a:buFont typeface="Arial"/>
              <a:buChar char="•"/>
            </a:pPr>
            <a:r>
              <a:rPr lang="en-US" sz="3100" b="0" i="0" u="none" strike="noStrike" cap="none">
                <a:solidFill>
                  <a:srgbClr val="29741D"/>
                </a:solidFill>
                <a:latin typeface="Quicksand"/>
                <a:ea typeface="Quicksand"/>
                <a:cs typeface="Quicksand"/>
                <a:sym typeface="Quicksand"/>
              </a:rPr>
              <a:t>Your child will also meet our class mascot of the term (he may be a visitor from outer space!)</a:t>
            </a:r>
            <a:endParaRPr/>
          </a:p>
          <a:p>
            <a:pPr marL="669298" marR="0" lvl="1" indent="-334649" algn="ctr" rtl="0">
              <a:lnSpc>
                <a:spcPct val="140000"/>
              </a:lnSpc>
              <a:spcBef>
                <a:spcPts val="0"/>
              </a:spcBef>
              <a:spcAft>
                <a:spcPts val="0"/>
              </a:spcAft>
              <a:buClr>
                <a:srgbClr val="29741D"/>
              </a:buClr>
              <a:buSzPts val="3100"/>
              <a:buFont typeface="Arial"/>
              <a:buChar char="•"/>
            </a:pPr>
            <a:r>
              <a:rPr lang="en-US" sz="3100" b="0" i="0" u="none" strike="noStrike" cap="none">
                <a:solidFill>
                  <a:srgbClr val="29741D"/>
                </a:solidFill>
                <a:latin typeface="Quicksand"/>
                <a:ea typeface="Quicksand"/>
                <a:cs typeface="Quicksand"/>
                <a:sym typeface="Quicksand"/>
              </a:rPr>
              <a:t>We will have a very special visit from Wonder Dome who are going to bring THS their very own portable planetarium and we will also do a study of the local area..</a:t>
            </a:r>
            <a:endParaRPr/>
          </a:p>
        </p:txBody>
      </p:sp>
      <p:sp>
        <p:nvSpPr>
          <p:cNvPr id="140" name="Google Shape;140;p5"/>
          <p:cNvSpPr txBox="1"/>
          <p:nvPr/>
        </p:nvSpPr>
        <p:spPr>
          <a:xfrm>
            <a:off x="1347234" y="1521494"/>
            <a:ext cx="8336055" cy="237044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6800" b="0" i="0" u="none" strike="noStrike" cap="none">
                <a:solidFill>
                  <a:srgbClr val="AB1D79"/>
                </a:solidFill>
                <a:latin typeface="Play"/>
                <a:ea typeface="Play"/>
                <a:cs typeface="Play"/>
                <a:sym typeface="Play"/>
              </a:rPr>
              <a:t>Our first field of study is out of this world</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6"/>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46" name="Google Shape;146;p6"/>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6"/>
          <p:cNvSpPr/>
          <p:nvPr/>
        </p:nvSpPr>
        <p:spPr>
          <a:xfrm>
            <a:off x="315755" y="-99378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148" name="Google Shape;148;p6"/>
          <p:cNvGrpSpPr/>
          <p:nvPr/>
        </p:nvGrpSpPr>
        <p:grpSpPr>
          <a:xfrm rot="-322444">
            <a:off x="13345532" y="2514371"/>
            <a:ext cx="3610967" cy="3610967"/>
            <a:chOff x="0" y="0"/>
            <a:chExt cx="6350000" cy="6350000"/>
          </a:xfrm>
        </p:grpSpPr>
        <p:sp>
          <p:nvSpPr>
            <p:cNvPr id="149" name="Google Shape;149;p6"/>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l="-27120" r="-27120"/>
              </a:stretch>
            </a:blipFill>
            <a:ln>
              <a:noFill/>
            </a:ln>
          </p:spPr>
        </p:sp>
        <p:sp>
          <p:nvSpPr>
            <p:cNvPr id="150" name="Google Shape;150;p6"/>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151" name="Google Shape;151;p6"/>
          <p:cNvSpPr txBox="1"/>
          <p:nvPr/>
        </p:nvSpPr>
        <p:spPr>
          <a:xfrm>
            <a:off x="1662599" y="5467350"/>
            <a:ext cx="10016120" cy="1562100"/>
          </a:xfrm>
          <a:prstGeom prst="rect">
            <a:avLst/>
          </a:prstGeom>
          <a:noFill/>
          <a:ln>
            <a:noFill/>
          </a:ln>
        </p:spPr>
        <p:txBody>
          <a:bodyPr spcFirstLastPara="1" wrap="square" lIns="0" tIns="0" rIns="0" bIns="0" anchor="t" anchorCtr="0">
            <a:spAutoFit/>
          </a:bodyPr>
          <a:lstStyle/>
          <a:p>
            <a:pPr marL="971550" marR="0" lvl="1" indent="-485775" algn="ctr" rtl="0">
              <a:lnSpc>
                <a:spcPct val="139977"/>
              </a:lnSpc>
              <a:spcBef>
                <a:spcPts val="0"/>
              </a:spcBef>
              <a:spcAft>
                <a:spcPts val="0"/>
              </a:spcAft>
              <a:buClr>
                <a:srgbClr val="29741D"/>
              </a:buClr>
              <a:buSzPts val="4500"/>
              <a:buFont typeface="Arial"/>
              <a:buChar char="•"/>
            </a:pPr>
            <a:r>
              <a:rPr lang="en-US" sz="4500" b="0" i="0" u="none" strike="noStrike" cap="none">
                <a:solidFill>
                  <a:srgbClr val="29741D"/>
                </a:solidFill>
                <a:latin typeface="Quicksand"/>
                <a:ea typeface="Quicksand"/>
                <a:cs typeface="Quicksand"/>
                <a:sym typeface="Quicksand"/>
              </a:rPr>
              <a:t>London is Calling</a:t>
            </a:r>
            <a:endParaRPr/>
          </a:p>
          <a:p>
            <a:pPr marL="971550" marR="0" lvl="1" indent="-485775" algn="ctr" rtl="0">
              <a:lnSpc>
                <a:spcPct val="139977"/>
              </a:lnSpc>
              <a:spcBef>
                <a:spcPts val="0"/>
              </a:spcBef>
              <a:spcAft>
                <a:spcPts val="0"/>
              </a:spcAft>
              <a:buClr>
                <a:srgbClr val="29741D"/>
              </a:buClr>
              <a:buSzPts val="4500"/>
              <a:buFont typeface="Arial"/>
              <a:buChar char="•"/>
            </a:pPr>
            <a:r>
              <a:rPr lang="en-US" sz="4500" b="0" i="0" u="none" strike="noStrike" cap="none">
                <a:solidFill>
                  <a:srgbClr val="29741D"/>
                </a:solidFill>
                <a:latin typeface="Quicksand"/>
                <a:ea typeface="Quicksand"/>
                <a:cs typeface="Quicksand"/>
                <a:sym typeface="Quicksand"/>
              </a:rPr>
              <a:t>Children of the Revolution</a:t>
            </a:r>
            <a:endParaRPr/>
          </a:p>
        </p:txBody>
      </p:sp>
      <p:sp>
        <p:nvSpPr>
          <p:cNvPr id="152" name="Google Shape;152;p6"/>
          <p:cNvSpPr/>
          <p:nvPr/>
        </p:nvSpPr>
        <p:spPr>
          <a:xfrm rot="-262447">
            <a:off x="15971084" y="7366563"/>
            <a:ext cx="2211826" cy="2840227"/>
          </a:xfrm>
          <a:custGeom>
            <a:avLst/>
            <a:gdLst/>
            <a:ahLst/>
            <a:cxnLst/>
            <a:rect l="l" t="t" r="r" b="b"/>
            <a:pathLst>
              <a:path w="2211826" h="2840227" extrusionOk="0">
                <a:moveTo>
                  <a:pt x="0" y="0"/>
                </a:moveTo>
                <a:lnTo>
                  <a:pt x="2211827" y="0"/>
                </a:lnTo>
                <a:lnTo>
                  <a:pt x="2211827" y="2840227"/>
                </a:lnTo>
                <a:lnTo>
                  <a:pt x="0" y="2840227"/>
                </a:lnTo>
                <a:lnTo>
                  <a:pt x="0" y="0"/>
                </a:lnTo>
                <a:close/>
              </a:path>
            </a:pathLst>
          </a:custGeom>
          <a:blipFill rotWithShape="1">
            <a:blip r:embed="rId6">
              <a:alphaModFix/>
            </a:blip>
            <a:stretch>
              <a:fillRect/>
            </a:stretch>
          </a:blipFill>
          <a:ln>
            <a:noFill/>
          </a:ln>
        </p:spPr>
      </p:sp>
      <p:sp>
        <p:nvSpPr>
          <p:cNvPr id="153" name="Google Shape;153;p6"/>
          <p:cNvSpPr/>
          <p:nvPr/>
        </p:nvSpPr>
        <p:spPr>
          <a:xfrm>
            <a:off x="1127173" y="1403822"/>
            <a:ext cx="1112529" cy="1403822"/>
          </a:xfrm>
          <a:custGeom>
            <a:avLst/>
            <a:gdLst/>
            <a:ahLst/>
            <a:cxnLst/>
            <a:rect l="l" t="t" r="r" b="b"/>
            <a:pathLst>
              <a:path w="1112529" h="1403822" extrusionOk="0">
                <a:moveTo>
                  <a:pt x="0" y="0"/>
                </a:moveTo>
                <a:lnTo>
                  <a:pt x="1112529" y="0"/>
                </a:lnTo>
                <a:lnTo>
                  <a:pt x="1112529" y="1403823"/>
                </a:lnTo>
                <a:lnTo>
                  <a:pt x="0" y="1403823"/>
                </a:lnTo>
                <a:lnTo>
                  <a:pt x="0" y="0"/>
                </a:lnTo>
                <a:close/>
              </a:path>
            </a:pathLst>
          </a:custGeom>
          <a:blipFill rotWithShape="1">
            <a:blip r:embed="rId7">
              <a:alphaModFix/>
            </a:blip>
            <a:stretch>
              <a:fillRect/>
            </a:stretch>
          </a:blipFill>
          <a:ln>
            <a:noFill/>
          </a:ln>
        </p:spPr>
      </p:sp>
      <p:sp>
        <p:nvSpPr>
          <p:cNvPr id="154" name="Google Shape;154;p6"/>
          <p:cNvSpPr/>
          <p:nvPr/>
        </p:nvSpPr>
        <p:spPr>
          <a:xfrm rot="-557850">
            <a:off x="15143925" y="1135267"/>
            <a:ext cx="1444141" cy="1536320"/>
          </a:xfrm>
          <a:custGeom>
            <a:avLst/>
            <a:gdLst/>
            <a:ahLst/>
            <a:cxnLst/>
            <a:rect l="l" t="t" r="r" b="b"/>
            <a:pathLst>
              <a:path w="1444141" h="1536320" extrusionOk="0">
                <a:moveTo>
                  <a:pt x="0" y="0"/>
                </a:moveTo>
                <a:lnTo>
                  <a:pt x="1444141" y="0"/>
                </a:lnTo>
                <a:lnTo>
                  <a:pt x="1444141" y="1536320"/>
                </a:lnTo>
                <a:lnTo>
                  <a:pt x="0" y="1536320"/>
                </a:lnTo>
                <a:lnTo>
                  <a:pt x="0" y="0"/>
                </a:lnTo>
                <a:close/>
              </a:path>
            </a:pathLst>
          </a:custGeom>
          <a:blipFill rotWithShape="1">
            <a:blip r:embed="rId8">
              <a:alphaModFix/>
            </a:blip>
            <a:stretch>
              <a:fillRect/>
            </a:stretch>
          </a:blipFill>
          <a:ln>
            <a:noFill/>
          </a:ln>
        </p:spPr>
      </p:sp>
      <p:grpSp>
        <p:nvGrpSpPr>
          <p:cNvPr id="155" name="Google Shape;155;p6"/>
          <p:cNvGrpSpPr/>
          <p:nvPr/>
        </p:nvGrpSpPr>
        <p:grpSpPr>
          <a:xfrm rot="947512">
            <a:off x="11378887" y="5480869"/>
            <a:ext cx="3610967" cy="3610967"/>
            <a:chOff x="0" y="0"/>
            <a:chExt cx="6350000" cy="6350000"/>
          </a:xfrm>
        </p:grpSpPr>
        <p:sp>
          <p:nvSpPr>
            <p:cNvPr id="156" name="Google Shape;156;p6"/>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9">
                <a:alphaModFix/>
              </a:blip>
              <a:stretch>
                <a:fillRect t="-18442" b="-18442"/>
              </a:stretch>
            </a:blipFill>
            <a:ln>
              <a:noFill/>
            </a:ln>
          </p:spPr>
        </p:sp>
        <p:sp>
          <p:nvSpPr>
            <p:cNvPr id="157" name="Google Shape;157;p6"/>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158" name="Google Shape;158;p6"/>
          <p:cNvSpPr txBox="1"/>
          <p:nvPr/>
        </p:nvSpPr>
        <p:spPr>
          <a:xfrm>
            <a:off x="2239702" y="2606704"/>
            <a:ext cx="9858028" cy="280669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Other Fields of study will be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7"/>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64" name="Google Shape;164;p7"/>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7"/>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166" name="Google Shape;166;p7"/>
          <p:cNvSpPr txBox="1"/>
          <p:nvPr/>
        </p:nvSpPr>
        <p:spPr>
          <a:xfrm>
            <a:off x="1759259" y="3099514"/>
            <a:ext cx="14356853" cy="599694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300" b="0" i="0" u="none" strike="noStrike" cap="none">
                <a:solidFill>
                  <a:srgbClr val="36AD92"/>
                </a:solidFill>
                <a:latin typeface="Quicksand"/>
                <a:ea typeface="Quicksand"/>
                <a:cs typeface="Quicksand"/>
                <a:sym typeface="Quicksand"/>
              </a:rPr>
              <a:t>PE Days - The children MUST have their PE kits in school on the first day back</a:t>
            </a:r>
            <a:r>
              <a:rPr lang="en-US" sz="3300" b="0" i="0" u="none" strike="noStrike" cap="none">
                <a:solidFill>
                  <a:srgbClr val="9BFFFB"/>
                </a:solidFill>
                <a:latin typeface="Quicksand"/>
                <a:ea typeface="Quicksand"/>
                <a:cs typeface="Quicksand"/>
                <a:sym typeface="Quicksand"/>
              </a:rPr>
              <a:t>.</a:t>
            </a:r>
            <a:endParaRPr/>
          </a:p>
          <a:p>
            <a:pPr marL="0" marR="0" lvl="0" indent="0" algn="ctr" rtl="0">
              <a:lnSpc>
                <a:spcPct val="140000"/>
              </a:lnSpc>
              <a:spcBef>
                <a:spcPts val="0"/>
              </a:spcBef>
              <a:spcAft>
                <a:spcPts val="0"/>
              </a:spcAft>
              <a:buNone/>
            </a:pPr>
            <a:r>
              <a:rPr lang="en-US" sz="3300" b="0" i="0" u="none" strike="noStrike" cap="none">
                <a:solidFill>
                  <a:srgbClr val="DD4B4B"/>
                </a:solidFill>
                <a:latin typeface="Quicksand"/>
                <a:ea typeface="Quicksand"/>
                <a:cs typeface="Quicksand"/>
                <a:sym typeface="Quicksand"/>
              </a:rPr>
              <a:t>Homework - Homework will be on Google Classroom and My Maths, children will need to submit their work by the agreed deadline.</a:t>
            </a:r>
            <a:endParaRPr/>
          </a:p>
          <a:p>
            <a:pPr marL="0" marR="0" lvl="0" indent="0" algn="ctr" rtl="0">
              <a:lnSpc>
                <a:spcPct val="140000"/>
              </a:lnSpc>
              <a:spcBef>
                <a:spcPts val="0"/>
              </a:spcBef>
              <a:spcAft>
                <a:spcPts val="0"/>
              </a:spcAft>
              <a:buNone/>
            </a:pPr>
            <a:r>
              <a:rPr lang="en-US" sz="3300" b="0" i="0" u="none" strike="noStrike" cap="none">
                <a:solidFill>
                  <a:srgbClr val="F9D949"/>
                </a:solidFill>
                <a:latin typeface="Quicksand"/>
                <a:ea typeface="Quicksand"/>
                <a:cs typeface="Quicksand"/>
                <a:sym typeface="Quicksand"/>
              </a:rPr>
              <a:t>Daily Reading at Home - Reading Records continue - please read with your child.</a:t>
            </a:r>
            <a:endParaRPr/>
          </a:p>
          <a:p>
            <a:pPr marL="0" marR="0" lvl="0" indent="0" algn="ctr" rtl="0">
              <a:lnSpc>
                <a:spcPct val="140000"/>
              </a:lnSpc>
              <a:spcBef>
                <a:spcPts val="0"/>
              </a:spcBef>
              <a:spcAft>
                <a:spcPts val="0"/>
              </a:spcAft>
              <a:buNone/>
            </a:pPr>
            <a:r>
              <a:rPr lang="en-US" sz="3300" b="0" i="0" u="none" strike="noStrike" cap="none">
                <a:solidFill>
                  <a:srgbClr val="FC6B98"/>
                </a:solidFill>
                <a:latin typeface="Quicksand"/>
                <a:ea typeface="Quicksand"/>
                <a:cs typeface="Quicksand"/>
                <a:sym typeface="Quicksand"/>
              </a:rPr>
              <a:t>Reading Eggs - a new task will be available each week but your child is more than welcome to complete any activity on Reading Eggs.</a:t>
            </a:r>
            <a:endParaRPr/>
          </a:p>
          <a:p>
            <a:pPr marL="0" marR="0" lvl="0" indent="0" algn="ctr" rtl="0">
              <a:lnSpc>
                <a:spcPct val="140000"/>
              </a:lnSpc>
              <a:spcBef>
                <a:spcPts val="0"/>
              </a:spcBef>
              <a:spcAft>
                <a:spcPts val="0"/>
              </a:spcAft>
              <a:buNone/>
            </a:pPr>
            <a:r>
              <a:rPr lang="en-US" sz="3300" b="0" i="0" u="none" strike="noStrike" cap="none">
                <a:solidFill>
                  <a:srgbClr val="C24D9B"/>
                </a:solidFill>
                <a:latin typeface="Quicksand"/>
                <a:ea typeface="Quicksand"/>
                <a:cs typeface="Quicksand"/>
                <a:sym typeface="Quicksand"/>
              </a:rPr>
              <a:t>Numbots - all children have a log in - please encourage them daily.</a:t>
            </a:r>
            <a:endParaRPr/>
          </a:p>
          <a:p>
            <a:pPr marL="0" marR="0" lvl="0" indent="0" algn="ctr" rtl="0">
              <a:lnSpc>
                <a:spcPct val="190878"/>
              </a:lnSpc>
              <a:spcBef>
                <a:spcPts val="0"/>
              </a:spcBef>
              <a:spcAft>
                <a:spcPts val="0"/>
              </a:spcAft>
              <a:buNone/>
            </a:pPr>
            <a:endParaRPr sz="3300" b="0" i="0" u="none" strike="noStrike" cap="none">
              <a:solidFill>
                <a:srgbClr val="C24D9B"/>
              </a:solidFill>
              <a:latin typeface="Quicksand"/>
              <a:ea typeface="Quicksand"/>
              <a:cs typeface="Quicksand"/>
              <a:sym typeface="Quicksand"/>
            </a:endParaRPr>
          </a:p>
        </p:txBody>
      </p:sp>
      <p:sp>
        <p:nvSpPr>
          <p:cNvPr id="167" name="Google Shape;167;p7"/>
          <p:cNvSpPr/>
          <p:nvPr/>
        </p:nvSpPr>
        <p:spPr>
          <a:xfrm>
            <a:off x="15394667" y="7559415"/>
            <a:ext cx="2347622" cy="2080580"/>
          </a:xfrm>
          <a:custGeom>
            <a:avLst/>
            <a:gdLst/>
            <a:ahLst/>
            <a:cxnLst/>
            <a:rect l="l" t="t" r="r" b="b"/>
            <a:pathLst>
              <a:path w="2347622" h="2080580" extrusionOk="0">
                <a:moveTo>
                  <a:pt x="0" y="0"/>
                </a:moveTo>
                <a:lnTo>
                  <a:pt x="2347622" y="0"/>
                </a:lnTo>
                <a:lnTo>
                  <a:pt x="2347622" y="2080581"/>
                </a:lnTo>
                <a:lnTo>
                  <a:pt x="0" y="2080581"/>
                </a:lnTo>
                <a:lnTo>
                  <a:pt x="0" y="0"/>
                </a:lnTo>
                <a:close/>
              </a:path>
            </a:pathLst>
          </a:custGeom>
          <a:blipFill rotWithShape="1">
            <a:blip r:embed="rId5">
              <a:alphaModFix/>
            </a:blip>
            <a:stretch>
              <a:fillRect/>
            </a:stretch>
          </a:blipFill>
          <a:ln>
            <a:noFill/>
          </a:ln>
        </p:spPr>
      </p:sp>
      <p:sp>
        <p:nvSpPr>
          <p:cNvPr id="168" name="Google Shape;168;p7"/>
          <p:cNvSpPr/>
          <p:nvPr/>
        </p:nvSpPr>
        <p:spPr>
          <a:xfrm>
            <a:off x="364630" y="470347"/>
            <a:ext cx="2516892" cy="1881377"/>
          </a:xfrm>
          <a:custGeom>
            <a:avLst/>
            <a:gdLst/>
            <a:ahLst/>
            <a:cxnLst/>
            <a:rect l="l" t="t" r="r" b="b"/>
            <a:pathLst>
              <a:path w="2516892" h="1881377" extrusionOk="0">
                <a:moveTo>
                  <a:pt x="0" y="0"/>
                </a:moveTo>
                <a:lnTo>
                  <a:pt x="2516892" y="0"/>
                </a:lnTo>
                <a:lnTo>
                  <a:pt x="2516892" y="1881377"/>
                </a:lnTo>
                <a:lnTo>
                  <a:pt x="0" y="1881377"/>
                </a:lnTo>
                <a:lnTo>
                  <a:pt x="0" y="0"/>
                </a:lnTo>
                <a:close/>
              </a:path>
            </a:pathLst>
          </a:custGeom>
          <a:blipFill rotWithShape="1">
            <a:blip r:embed="rId6">
              <a:alphaModFix/>
            </a:blip>
            <a:stretch>
              <a:fillRect/>
            </a:stretch>
          </a:blipFill>
          <a:ln>
            <a:noFill/>
          </a:ln>
        </p:spPr>
      </p:sp>
      <p:sp>
        <p:nvSpPr>
          <p:cNvPr id="169" name="Google Shape;169;p7"/>
          <p:cNvSpPr txBox="1"/>
          <p:nvPr/>
        </p:nvSpPr>
        <p:spPr>
          <a:xfrm>
            <a:off x="1306893" y="1572262"/>
            <a:ext cx="15261585"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Daily routines and expectations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8"/>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75" name="Google Shape;175;p8"/>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8"/>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177" name="Google Shape;177;p8"/>
          <p:cNvGrpSpPr/>
          <p:nvPr/>
        </p:nvGrpSpPr>
        <p:grpSpPr>
          <a:xfrm rot="-322444">
            <a:off x="2086391" y="2294475"/>
            <a:ext cx="3484837" cy="3484837"/>
            <a:chOff x="0" y="0"/>
            <a:chExt cx="6350000" cy="6350000"/>
          </a:xfrm>
        </p:grpSpPr>
        <p:sp>
          <p:nvSpPr>
            <p:cNvPr id="178" name="Google Shape;178;p8"/>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l="-9430" r="-9431"/>
              </a:stretch>
            </a:blipFill>
            <a:ln>
              <a:noFill/>
            </a:ln>
          </p:spPr>
        </p:sp>
        <p:sp>
          <p:nvSpPr>
            <p:cNvPr id="179" name="Google Shape;179;p8"/>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180" name="Google Shape;180;p8"/>
          <p:cNvSpPr/>
          <p:nvPr/>
        </p:nvSpPr>
        <p:spPr>
          <a:xfrm>
            <a:off x="4864144" y="1531257"/>
            <a:ext cx="1725232" cy="1289611"/>
          </a:xfrm>
          <a:custGeom>
            <a:avLst/>
            <a:gdLst/>
            <a:ahLst/>
            <a:cxnLst/>
            <a:rect l="l" t="t" r="r" b="b"/>
            <a:pathLst>
              <a:path w="1725232" h="1289611" extrusionOk="0">
                <a:moveTo>
                  <a:pt x="0" y="0"/>
                </a:moveTo>
                <a:lnTo>
                  <a:pt x="1725232" y="0"/>
                </a:lnTo>
                <a:lnTo>
                  <a:pt x="1725232" y="1289611"/>
                </a:lnTo>
                <a:lnTo>
                  <a:pt x="0" y="1289611"/>
                </a:lnTo>
                <a:lnTo>
                  <a:pt x="0" y="0"/>
                </a:lnTo>
                <a:close/>
              </a:path>
            </a:pathLst>
          </a:custGeom>
          <a:blipFill rotWithShape="1">
            <a:blip r:embed="rId6">
              <a:alphaModFix/>
            </a:blip>
            <a:stretch>
              <a:fillRect/>
            </a:stretch>
          </a:blipFill>
          <a:ln>
            <a:noFill/>
          </a:ln>
        </p:spPr>
      </p:sp>
      <p:grpSp>
        <p:nvGrpSpPr>
          <p:cNvPr id="181" name="Google Shape;181;p8"/>
          <p:cNvGrpSpPr/>
          <p:nvPr/>
        </p:nvGrpSpPr>
        <p:grpSpPr>
          <a:xfrm rot="-322444">
            <a:off x="3984342" y="4959337"/>
            <a:ext cx="3484837" cy="3484837"/>
            <a:chOff x="0" y="0"/>
            <a:chExt cx="6350000" cy="6350000"/>
          </a:xfrm>
        </p:grpSpPr>
        <p:sp>
          <p:nvSpPr>
            <p:cNvPr id="182" name="Google Shape;182;p8"/>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7">
                <a:alphaModFix/>
              </a:blip>
              <a:stretch>
                <a:fillRect/>
              </a:stretch>
            </a:blipFill>
            <a:ln>
              <a:noFill/>
            </a:ln>
          </p:spPr>
        </p:sp>
        <p:sp>
          <p:nvSpPr>
            <p:cNvPr id="183" name="Google Shape;183;p8"/>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184" name="Google Shape;184;p8"/>
          <p:cNvSpPr/>
          <p:nvPr/>
        </p:nvSpPr>
        <p:spPr>
          <a:xfrm>
            <a:off x="6728043" y="7838908"/>
            <a:ext cx="1418951" cy="1257546"/>
          </a:xfrm>
          <a:custGeom>
            <a:avLst/>
            <a:gdLst/>
            <a:ahLst/>
            <a:cxnLst/>
            <a:rect l="l" t="t" r="r" b="b"/>
            <a:pathLst>
              <a:path w="1418951" h="1257546" extrusionOk="0">
                <a:moveTo>
                  <a:pt x="0" y="0"/>
                </a:moveTo>
                <a:lnTo>
                  <a:pt x="1418951" y="0"/>
                </a:lnTo>
                <a:lnTo>
                  <a:pt x="1418951" y="1257546"/>
                </a:lnTo>
                <a:lnTo>
                  <a:pt x="0" y="1257546"/>
                </a:lnTo>
                <a:lnTo>
                  <a:pt x="0" y="0"/>
                </a:lnTo>
                <a:close/>
              </a:path>
            </a:pathLst>
          </a:custGeom>
          <a:blipFill rotWithShape="1">
            <a:blip r:embed="rId8">
              <a:alphaModFix/>
            </a:blip>
            <a:stretch>
              <a:fillRect/>
            </a:stretch>
          </a:blipFill>
          <a:ln>
            <a:noFill/>
          </a:ln>
        </p:spPr>
      </p:sp>
      <p:sp>
        <p:nvSpPr>
          <p:cNvPr id="185" name="Google Shape;185;p8"/>
          <p:cNvSpPr/>
          <p:nvPr/>
        </p:nvSpPr>
        <p:spPr>
          <a:xfrm>
            <a:off x="3434998" y="4803805"/>
            <a:ext cx="1429146" cy="936091"/>
          </a:xfrm>
          <a:custGeom>
            <a:avLst/>
            <a:gdLst/>
            <a:ahLst/>
            <a:cxnLst/>
            <a:rect l="l" t="t" r="r" b="b"/>
            <a:pathLst>
              <a:path w="1429146" h="936091" extrusionOk="0">
                <a:moveTo>
                  <a:pt x="0" y="0"/>
                </a:moveTo>
                <a:lnTo>
                  <a:pt x="1429146" y="0"/>
                </a:lnTo>
                <a:lnTo>
                  <a:pt x="1429146" y="936090"/>
                </a:lnTo>
                <a:lnTo>
                  <a:pt x="0" y="936090"/>
                </a:lnTo>
                <a:lnTo>
                  <a:pt x="0" y="0"/>
                </a:lnTo>
                <a:close/>
              </a:path>
            </a:pathLst>
          </a:custGeom>
          <a:blipFill rotWithShape="1">
            <a:blip r:embed="rId9">
              <a:alphaModFix/>
            </a:blip>
            <a:stretch>
              <a:fillRect/>
            </a:stretch>
          </a:blipFill>
          <a:ln>
            <a:noFill/>
          </a:ln>
        </p:spPr>
      </p:sp>
      <p:sp>
        <p:nvSpPr>
          <p:cNvPr id="186" name="Google Shape;186;p8"/>
          <p:cNvSpPr txBox="1"/>
          <p:nvPr/>
        </p:nvSpPr>
        <p:spPr>
          <a:xfrm>
            <a:off x="7440988" y="3257431"/>
            <a:ext cx="9588356"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B.I.r.d.s</a:t>
            </a:r>
            <a:endParaRPr/>
          </a:p>
        </p:txBody>
      </p:sp>
      <p:sp>
        <p:nvSpPr>
          <p:cNvPr id="187" name="Google Shape;187;p8"/>
          <p:cNvSpPr txBox="1"/>
          <p:nvPr/>
        </p:nvSpPr>
        <p:spPr>
          <a:xfrm>
            <a:off x="7624710" y="5086350"/>
            <a:ext cx="8960916" cy="251840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600" b="0" i="0" u="none" strike="noStrike" cap="none">
                <a:solidFill>
                  <a:srgbClr val="29741D"/>
                </a:solidFill>
                <a:latin typeface="Quicksand"/>
                <a:ea typeface="Quicksand"/>
                <a:cs typeface="Quicksand"/>
                <a:sym typeface="Quicksand"/>
              </a:rPr>
              <a:t>Behaviour system – Still in place. You know it well ☺</a:t>
            </a:r>
            <a:endParaRPr/>
          </a:p>
          <a:p>
            <a:pPr marL="0" marR="0" lvl="0" indent="0" algn="ctr" rtl="0">
              <a:lnSpc>
                <a:spcPct val="140000"/>
              </a:lnSpc>
              <a:spcBef>
                <a:spcPts val="0"/>
              </a:spcBef>
              <a:spcAft>
                <a:spcPts val="0"/>
              </a:spcAft>
              <a:buNone/>
            </a:pPr>
            <a:endParaRPr sz="3600" b="0" i="0" u="none" strike="noStrike" cap="none">
              <a:solidFill>
                <a:srgbClr val="29741D"/>
              </a:solidFill>
              <a:latin typeface="Quicksand"/>
              <a:ea typeface="Quicksand"/>
              <a:cs typeface="Quicksand"/>
              <a:sym typeface="Quicksand"/>
            </a:endParaRPr>
          </a:p>
          <a:p>
            <a:pPr marL="0" marR="0" lvl="0" indent="0" algn="ctr" rtl="0">
              <a:lnSpc>
                <a:spcPct val="140000"/>
              </a:lnSpc>
              <a:spcBef>
                <a:spcPts val="0"/>
              </a:spcBef>
              <a:spcAft>
                <a:spcPts val="0"/>
              </a:spcAft>
              <a:buNone/>
            </a:pPr>
            <a:endParaRPr sz="3600" b="0" i="0" u="none" strike="noStrike" cap="none">
              <a:solidFill>
                <a:srgbClr val="29741D"/>
              </a:solidFill>
              <a:latin typeface="Quicksand"/>
              <a:ea typeface="Quicksand"/>
              <a:cs typeface="Quicksand"/>
              <a:sym typeface="Quicksan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9"/>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193" name="Google Shape;193;p9"/>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9"/>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195" name="Google Shape;195;p9"/>
          <p:cNvGrpSpPr/>
          <p:nvPr/>
        </p:nvGrpSpPr>
        <p:grpSpPr>
          <a:xfrm rot="-322444">
            <a:off x="12928109" y="1686462"/>
            <a:ext cx="3484837" cy="3484837"/>
            <a:chOff x="0" y="0"/>
            <a:chExt cx="6350000" cy="6350000"/>
          </a:xfrm>
        </p:grpSpPr>
        <p:sp>
          <p:nvSpPr>
            <p:cNvPr id="196" name="Google Shape;196;p9"/>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197" name="Google Shape;197;p9"/>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198" name="Google Shape;198;p9"/>
          <p:cNvGrpSpPr/>
          <p:nvPr/>
        </p:nvGrpSpPr>
        <p:grpSpPr>
          <a:xfrm rot="-322444">
            <a:off x="11030159" y="4551760"/>
            <a:ext cx="3484837" cy="3484837"/>
            <a:chOff x="0" y="0"/>
            <a:chExt cx="6350000" cy="6350000"/>
          </a:xfrm>
        </p:grpSpPr>
        <p:sp>
          <p:nvSpPr>
            <p:cNvPr id="199" name="Google Shape;199;p9"/>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200" name="Google Shape;200;p9"/>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01" name="Google Shape;201;p9"/>
          <p:cNvSpPr/>
          <p:nvPr/>
        </p:nvSpPr>
        <p:spPr>
          <a:xfrm>
            <a:off x="13620143" y="7406966"/>
            <a:ext cx="2100768" cy="1570324"/>
          </a:xfrm>
          <a:custGeom>
            <a:avLst/>
            <a:gdLst/>
            <a:ahLst/>
            <a:cxnLst/>
            <a:rect l="l" t="t" r="r" b="b"/>
            <a:pathLst>
              <a:path w="2100768" h="1570324" extrusionOk="0">
                <a:moveTo>
                  <a:pt x="0" y="0"/>
                </a:moveTo>
                <a:lnTo>
                  <a:pt x="2100768" y="0"/>
                </a:lnTo>
                <a:lnTo>
                  <a:pt x="2100768" y="1570324"/>
                </a:lnTo>
                <a:lnTo>
                  <a:pt x="0" y="1570324"/>
                </a:lnTo>
                <a:lnTo>
                  <a:pt x="0" y="0"/>
                </a:lnTo>
                <a:close/>
              </a:path>
            </a:pathLst>
          </a:custGeom>
          <a:blipFill rotWithShape="1">
            <a:blip r:embed="rId7">
              <a:alphaModFix/>
            </a:blip>
            <a:stretch>
              <a:fillRect/>
            </a:stretch>
          </a:blipFill>
          <a:ln>
            <a:noFill/>
          </a:ln>
        </p:spPr>
      </p:sp>
      <p:sp>
        <p:nvSpPr>
          <p:cNvPr id="202" name="Google Shape;202;p9"/>
          <p:cNvSpPr/>
          <p:nvPr/>
        </p:nvSpPr>
        <p:spPr>
          <a:xfrm>
            <a:off x="12059632" y="1190546"/>
            <a:ext cx="1425890" cy="1263695"/>
          </a:xfrm>
          <a:custGeom>
            <a:avLst/>
            <a:gdLst/>
            <a:ahLst/>
            <a:cxnLst/>
            <a:rect l="l" t="t" r="r" b="b"/>
            <a:pathLst>
              <a:path w="1425890" h="1263695" extrusionOk="0">
                <a:moveTo>
                  <a:pt x="0" y="0"/>
                </a:moveTo>
                <a:lnTo>
                  <a:pt x="1425890" y="0"/>
                </a:lnTo>
                <a:lnTo>
                  <a:pt x="1425890" y="1263695"/>
                </a:lnTo>
                <a:lnTo>
                  <a:pt x="0" y="1263695"/>
                </a:lnTo>
                <a:lnTo>
                  <a:pt x="0" y="0"/>
                </a:lnTo>
                <a:close/>
              </a:path>
            </a:pathLst>
          </a:custGeom>
          <a:blipFill rotWithShape="1">
            <a:blip r:embed="rId8">
              <a:alphaModFix/>
            </a:blip>
            <a:stretch>
              <a:fillRect/>
            </a:stretch>
          </a:blipFill>
          <a:ln>
            <a:noFill/>
          </a:ln>
        </p:spPr>
      </p:sp>
      <p:sp>
        <p:nvSpPr>
          <p:cNvPr id="203" name="Google Shape;203;p9"/>
          <p:cNvSpPr txBox="1"/>
          <p:nvPr/>
        </p:nvSpPr>
        <p:spPr>
          <a:xfrm>
            <a:off x="1623076" y="2649418"/>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BRAVE</a:t>
            </a:r>
            <a:endParaRPr/>
          </a:p>
        </p:txBody>
      </p:sp>
      <p:sp>
        <p:nvSpPr>
          <p:cNvPr id="204" name="Google Shape;204;p9"/>
          <p:cNvSpPr txBox="1"/>
          <p:nvPr/>
        </p:nvSpPr>
        <p:spPr>
          <a:xfrm>
            <a:off x="1623076" y="4427418"/>
            <a:ext cx="8943767" cy="3962400"/>
          </a:xfrm>
          <a:prstGeom prst="rect">
            <a:avLst/>
          </a:prstGeom>
          <a:noFill/>
          <a:ln>
            <a:noFill/>
          </a:ln>
        </p:spPr>
        <p:txBody>
          <a:bodyPr spcFirstLastPara="1" wrap="square" lIns="0" tIns="0" rIns="0" bIns="0" anchor="t" anchorCtr="0">
            <a:spAutoFit/>
          </a:bodyPr>
          <a:lstStyle/>
          <a:p>
            <a:pPr marL="0" marR="0" lvl="0" indent="0" algn="ctr" rtl="0">
              <a:lnSpc>
                <a:spcPct val="139977"/>
              </a:lnSpc>
              <a:spcBef>
                <a:spcPts val="0"/>
              </a:spcBef>
              <a:spcAft>
                <a:spcPts val="0"/>
              </a:spcAft>
              <a:buNone/>
            </a:pPr>
            <a:r>
              <a:rPr lang="en-US" sz="4500" b="0" i="0" u="none" strike="noStrike" cap="none">
                <a:solidFill>
                  <a:srgbClr val="29741D"/>
                </a:solidFill>
                <a:latin typeface="Quicksand"/>
                <a:ea typeface="Quicksand"/>
                <a:cs typeface="Quicksand"/>
                <a:sym typeface="Quicksand"/>
              </a:rPr>
              <a:t>We will be </a:t>
            </a:r>
            <a:r>
              <a:rPr lang="en-US" sz="4500" b="1" i="0" u="none" strike="noStrike" cap="none">
                <a:solidFill>
                  <a:srgbClr val="AB1D79"/>
                </a:solidFill>
                <a:latin typeface="Quicksand"/>
                <a:ea typeface="Quicksand"/>
                <a:cs typeface="Quicksand"/>
                <a:sym typeface="Quicksand"/>
              </a:rPr>
              <a:t>BRAVE</a:t>
            </a:r>
            <a:r>
              <a:rPr lang="en-US" sz="4500" b="0" i="0" u="none" strike="noStrike" cap="none">
                <a:solidFill>
                  <a:srgbClr val="29741D"/>
                </a:solidFill>
                <a:latin typeface="Quicksand"/>
                <a:ea typeface="Quicksand"/>
                <a:cs typeface="Quicksand"/>
                <a:sym typeface="Quicksand"/>
              </a:rPr>
              <a:t> and stand up for what is right even when no-one is looking. Everyone has the right to be safe and respected at THS.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10"/>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210" name="Google Shape;210;p10"/>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0"/>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212" name="Google Shape;212;p10"/>
          <p:cNvGrpSpPr/>
          <p:nvPr/>
        </p:nvGrpSpPr>
        <p:grpSpPr>
          <a:xfrm rot="-322444">
            <a:off x="12928109" y="1686462"/>
            <a:ext cx="3484837" cy="3484837"/>
            <a:chOff x="0" y="0"/>
            <a:chExt cx="6350000" cy="6350000"/>
          </a:xfrm>
        </p:grpSpPr>
        <p:sp>
          <p:nvSpPr>
            <p:cNvPr id="213" name="Google Shape;213;p1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214" name="Google Shape;214;p1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215" name="Google Shape;215;p10"/>
          <p:cNvGrpSpPr/>
          <p:nvPr/>
        </p:nvGrpSpPr>
        <p:grpSpPr>
          <a:xfrm rot="-322444">
            <a:off x="11030159" y="4551760"/>
            <a:ext cx="3484837" cy="3484837"/>
            <a:chOff x="0" y="0"/>
            <a:chExt cx="6350000" cy="6350000"/>
          </a:xfrm>
        </p:grpSpPr>
        <p:sp>
          <p:nvSpPr>
            <p:cNvPr id="216" name="Google Shape;216;p1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217" name="Google Shape;217;p1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18" name="Google Shape;218;p10"/>
          <p:cNvSpPr/>
          <p:nvPr/>
        </p:nvSpPr>
        <p:spPr>
          <a:xfrm>
            <a:off x="13620143" y="7406966"/>
            <a:ext cx="2100768" cy="1570324"/>
          </a:xfrm>
          <a:custGeom>
            <a:avLst/>
            <a:gdLst/>
            <a:ahLst/>
            <a:cxnLst/>
            <a:rect l="l" t="t" r="r" b="b"/>
            <a:pathLst>
              <a:path w="2100768" h="1570324" extrusionOk="0">
                <a:moveTo>
                  <a:pt x="0" y="0"/>
                </a:moveTo>
                <a:lnTo>
                  <a:pt x="2100768" y="0"/>
                </a:lnTo>
                <a:lnTo>
                  <a:pt x="2100768" y="1570324"/>
                </a:lnTo>
                <a:lnTo>
                  <a:pt x="0" y="1570324"/>
                </a:lnTo>
                <a:lnTo>
                  <a:pt x="0" y="0"/>
                </a:lnTo>
                <a:close/>
              </a:path>
            </a:pathLst>
          </a:custGeom>
          <a:blipFill rotWithShape="1">
            <a:blip r:embed="rId7">
              <a:alphaModFix/>
            </a:blip>
            <a:stretch>
              <a:fillRect/>
            </a:stretch>
          </a:blipFill>
          <a:ln>
            <a:noFill/>
          </a:ln>
        </p:spPr>
      </p:sp>
      <p:sp>
        <p:nvSpPr>
          <p:cNvPr id="219" name="Google Shape;219;p10"/>
          <p:cNvSpPr/>
          <p:nvPr/>
        </p:nvSpPr>
        <p:spPr>
          <a:xfrm>
            <a:off x="12059632" y="1190546"/>
            <a:ext cx="1425890" cy="1263695"/>
          </a:xfrm>
          <a:custGeom>
            <a:avLst/>
            <a:gdLst/>
            <a:ahLst/>
            <a:cxnLst/>
            <a:rect l="l" t="t" r="r" b="b"/>
            <a:pathLst>
              <a:path w="1425890" h="1263695" extrusionOk="0">
                <a:moveTo>
                  <a:pt x="0" y="0"/>
                </a:moveTo>
                <a:lnTo>
                  <a:pt x="1425890" y="0"/>
                </a:lnTo>
                <a:lnTo>
                  <a:pt x="1425890" y="1263695"/>
                </a:lnTo>
                <a:lnTo>
                  <a:pt x="0" y="1263695"/>
                </a:lnTo>
                <a:lnTo>
                  <a:pt x="0" y="0"/>
                </a:lnTo>
                <a:close/>
              </a:path>
            </a:pathLst>
          </a:custGeom>
          <a:blipFill rotWithShape="1">
            <a:blip r:embed="rId8">
              <a:alphaModFix/>
            </a:blip>
            <a:stretch>
              <a:fillRect/>
            </a:stretch>
          </a:blipFill>
          <a:ln>
            <a:noFill/>
          </a:ln>
        </p:spPr>
      </p:sp>
      <p:sp>
        <p:nvSpPr>
          <p:cNvPr id="220" name="Google Shape;220;p10"/>
          <p:cNvSpPr txBox="1"/>
          <p:nvPr/>
        </p:nvSpPr>
        <p:spPr>
          <a:xfrm>
            <a:off x="1623076" y="2649418"/>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Inspirational</a:t>
            </a:r>
            <a:endParaRPr/>
          </a:p>
        </p:txBody>
      </p:sp>
      <p:sp>
        <p:nvSpPr>
          <p:cNvPr id="221" name="Google Shape;221;p10"/>
          <p:cNvSpPr txBox="1"/>
          <p:nvPr/>
        </p:nvSpPr>
        <p:spPr>
          <a:xfrm>
            <a:off x="1623076" y="4427418"/>
            <a:ext cx="8943767" cy="3162300"/>
          </a:xfrm>
          <a:prstGeom prst="rect">
            <a:avLst/>
          </a:prstGeom>
          <a:noFill/>
          <a:ln>
            <a:noFill/>
          </a:ln>
        </p:spPr>
        <p:txBody>
          <a:bodyPr spcFirstLastPara="1" wrap="square" lIns="0" tIns="0" rIns="0" bIns="0" anchor="t" anchorCtr="0">
            <a:spAutoFit/>
          </a:bodyPr>
          <a:lstStyle/>
          <a:p>
            <a:pPr marL="0" marR="0" lvl="0" indent="0" algn="ctr" rtl="0">
              <a:lnSpc>
                <a:spcPct val="139977"/>
              </a:lnSpc>
              <a:spcBef>
                <a:spcPts val="0"/>
              </a:spcBef>
              <a:spcAft>
                <a:spcPts val="0"/>
              </a:spcAft>
              <a:buNone/>
            </a:pPr>
            <a:r>
              <a:rPr lang="en-US" sz="4500" b="0" i="0" u="none" strike="noStrike" cap="none">
                <a:solidFill>
                  <a:srgbClr val="29741D"/>
                </a:solidFill>
                <a:latin typeface="Quicksand"/>
                <a:ea typeface="Quicksand"/>
                <a:cs typeface="Quicksand"/>
                <a:sym typeface="Quicksand"/>
              </a:rPr>
              <a:t>Our courage to do the right thing will </a:t>
            </a:r>
            <a:r>
              <a:rPr lang="en-US" sz="4500" b="1" i="0" u="none" strike="noStrike" cap="none">
                <a:solidFill>
                  <a:srgbClr val="AB1D79"/>
                </a:solidFill>
                <a:latin typeface="Quicksand"/>
                <a:ea typeface="Quicksand"/>
                <a:cs typeface="Quicksand"/>
                <a:sym typeface="Quicksand"/>
              </a:rPr>
              <a:t>INSPIRE </a:t>
            </a:r>
            <a:r>
              <a:rPr lang="en-US" sz="4500" b="0" i="0" u="none" strike="noStrike" cap="none">
                <a:solidFill>
                  <a:srgbClr val="29741D"/>
                </a:solidFill>
                <a:latin typeface="Quicksand"/>
                <a:ea typeface="Quicksand"/>
                <a:cs typeface="Quicksand"/>
                <a:sym typeface="Quicksand"/>
              </a:rPr>
              <a:t>others around us to follow; we will be strong and lead the way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11"/>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227" name="Google Shape;227;p11"/>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1"/>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229" name="Google Shape;229;p11"/>
          <p:cNvGrpSpPr/>
          <p:nvPr/>
        </p:nvGrpSpPr>
        <p:grpSpPr>
          <a:xfrm rot="-322444">
            <a:off x="12928109" y="1686462"/>
            <a:ext cx="3484837" cy="3484837"/>
            <a:chOff x="0" y="0"/>
            <a:chExt cx="6350000" cy="6350000"/>
          </a:xfrm>
        </p:grpSpPr>
        <p:sp>
          <p:nvSpPr>
            <p:cNvPr id="230" name="Google Shape;230;p11"/>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231" name="Google Shape;231;p11"/>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232" name="Google Shape;232;p11"/>
          <p:cNvGrpSpPr/>
          <p:nvPr/>
        </p:nvGrpSpPr>
        <p:grpSpPr>
          <a:xfrm rot="-322444">
            <a:off x="11030159" y="4551760"/>
            <a:ext cx="3484837" cy="3484837"/>
            <a:chOff x="0" y="0"/>
            <a:chExt cx="6350000" cy="6350000"/>
          </a:xfrm>
        </p:grpSpPr>
        <p:sp>
          <p:nvSpPr>
            <p:cNvPr id="233" name="Google Shape;233;p11"/>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234" name="Google Shape;234;p11"/>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35" name="Google Shape;235;p11"/>
          <p:cNvSpPr/>
          <p:nvPr/>
        </p:nvSpPr>
        <p:spPr>
          <a:xfrm>
            <a:off x="13620143" y="7406966"/>
            <a:ext cx="2100768" cy="1570324"/>
          </a:xfrm>
          <a:custGeom>
            <a:avLst/>
            <a:gdLst/>
            <a:ahLst/>
            <a:cxnLst/>
            <a:rect l="l" t="t" r="r" b="b"/>
            <a:pathLst>
              <a:path w="2100768" h="1570324" extrusionOk="0">
                <a:moveTo>
                  <a:pt x="0" y="0"/>
                </a:moveTo>
                <a:lnTo>
                  <a:pt x="2100768" y="0"/>
                </a:lnTo>
                <a:lnTo>
                  <a:pt x="2100768" y="1570324"/>
                </a:lnTo>
                <a:lnTo>
                  <a:pt x="0" y="1570324"/>
                </a:lnTo>
                <a:lnTo>
                  <a:pt x="0" y="0"/>
                </a:lnTo>
                <a:close/>
              </a:path>
            </a:pathLst>
          </a:custGeom>
          <a:blipFill rotWithShape="1">
            <a:blip r:embed="rId7">
              <a:alphaModFix/>
            </a:blip>
            <a:stretch>
              <a:fillRect/>
            </a:stretch>
          </a:blipFill>
          <a:ln>
            <a:noFill/>
          </a:ln>
        </p:spPr>
      </p:sp>
      <p:sp>
        <p:nvSpPr>
          <p:cNvPr id="236" name="Google Shape;236;p11"/>
          <p:cNvSpPr/>
          <p:nvPr/>
        </p:nvSpPr>
        <p:spPr>
          <a:xfrm>
            <a:off x="12059632" y="1190546"/>
            <a:ext cx="1425890" cy="1263695"/>
          </a:xfrm>
          <a:custGeom>
            <a:avLst/>
            <a:gdLst/>
            <a:ahLst/>
            <a:cxnLst/>
            <a:rect l="l" t="t" r="r" b="b"/>
            <a:pathLst>
              <a:path w="1425890" h="1263695" extrusionOk="0">
                <a:moveTo>
                  <a:pt x="0" y="0"/>
                </a:moveTo>
                <a:lnTo>
                  <a:pt x="1425890" y="0"/>
                </a:lnTo>
                <a:lnTo>
                  <a:pt x="1425890" y="1263695"/>
                </a:lnTo>
                <a:lnTo>
                  <a:pt x="0" y="1263695"/>
                </a:lnTo>
                <a:lnTo>
                  <a:pt x="0" y="0"/>
                </a:lnTo>
                <a:close/>
              </a:path>
            </a:pathLst>
          </a:custGeom>
          <a:blipFill rotWithShape="1">
            <a:blip r:embed="rId8">
              <a:alphaModFix/>
            </a:blip>
            <a:stretch>
              <a:fillRect/>
            </a:stretch>
          </a:blipFill>
          <a:ln>
            <a:noFill/>
          </a:ln>
        </p:spPr>
      </p:sp>
      <p:sp>
        <p:nvSpPr>
          <p:cNvPr id="237" name="Google Shape;237;p11"/>
          <p:cNvSpPr txBox="1"/>
          <p:nvPr/>
        </p:nvSpPr>
        <p:spPr>
          <a:xfrm>
            <a:off x="1623076" y="1967492"/>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Respectful</a:t>
            </a:r>
            <a:endParaRPr/>
          </a:p>
        </p:txBody>
      </p:sp>
      <p:sp>
        <p:nvSpPr>
          <p:cNvPr id="238" name="Google Shape;238;p11"/>
          <p:cNvSpPr txBox="1"/>
          <p:nvPr/>
        </p:nvSpPr>
        <p:spPr>
          <a:xfrm>
            <a:off x="1623076" y="3426787"/>
            <a:ext cx="8943767" cy="517017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4200" b="0" i="0" u="none" strike="noStrike" cap="none">
                <a:solidFill>
                  <a:srgbClr val="29741D"/>
                </a:solidFill>
                <a:latin typeface="Quicksand"/>
                <a:ea typeface="Quicksand"/>
                <a:cs typeface="Quicksand"/>
                <a:sym typeface="Quicksand"/>
              </a:rPr>
              <a:t>We will be </a:t>
            </a:r>
            <a:r>
              <a:rPr lang="en-US" sz="4200" b="1" i="0" u="none" strike="noStrike" cap="none">
                <a:solidFill>
                  <a:srgbClr val="AB1D79"/>
                </a:solidFill>
                <a:latin typeface="Quicksand"/>
                <a:ea typeface="Quicksand"/>
                <a:cs typeface="Quicksand"/>
                <a:sym typeface="Quicksand"/>
              </a:rPr>
              <a:t>RESPECTFUL</a:t>
            </a:r>
            <a:r>
              <a:rPr lang="en-US" sz="4200" b="0" i="0" u="none" strike="noStrike" cap="none">
                <a:solidFill>
                  <a:srgbClr val="29741D"/>
                </a:solidFill>
                <a:latin typeface="Quicksand"/>
                <a:ea typeface="Quicksand"/>
                <a:cs typeface="Quicksand"/>
                <a:sym typeface="Quicksand"/>
              </a:rPr>
              <a:t> to our THS family. We will demonstrate this in class, at playtime and around the school. Our kind hands, kind word and kind heart will show people we all belong together and no BIRD flies alone.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2"/>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244" name="Google Shape;244;p12"/>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2"/>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246" name="Google Shape;246;p12"/>
          <p:cNvGrpSpPr/>
          <p:nvPr/>
        </p:nvGrpSpPr>
        <p:grpSpPr>
          <a:xfrm rot="-322444">
            <a:off x="12928109" y="1686462"/>
            <a:ext cx="3484837" cy="3484837"/>
            <a:chOff x="0" y="0"/>
            <a:chExt cx="6350000" cy="6350000"/>
          </a:xfrm>
        </p:grpSpPr>
        <p:sp>
          <p:nvSpPr>
            <p:cNvPr id="247" name="Google Shape;247;p12"/>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248" name="Google Shape;248;p12"/>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249" name="Google Shape;249;p12"/>
          <p:cNvGrpSpPr/>
          <p:nvPr/>
        </p:nvGrpSpPr>
        <p:grpSpPr>
          <a:xfrm rot="-322444">
            <a:off x="11030159" y="4551760"/>
            <a:ext cx="3484837" cy="3484837"/>
            <a:chOff x="0" y="0"/>
            <a:chExt cx="6350000" cy="6350000"/>
          </a:xfrm>
        </p:grpSpPr>
        <p:sp>
          <p:nvSpPr>
            <p:cNvPr id="250" name="Google Shape;250;p12"/>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251" name="Google Shape;251;p12"/>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52" name="Google Shape;252;p12"/>
          <p:cNvSpPr/>
          <p:nvPr/>
        </p:nvSpPr>
        <p:spPr>
          <a:xfrm>
            <a:off x="13620143" y="7406966"/>
            <a:ext cx="2100768" cy="1570324"/>
          </a:xfrm>
          <a:custGeom>
            <a:avLst/>
            <a:gdLst/>
            <a:ahLst/>
            <a:cxnLst/>
            <a:rect l="l" t="t" r="r" b="b"/>
            <a:pathLst>
              <a:path w="2100768" h="1570324" extrusionOk="0">
                <a:moveTo>
                  <a:pt x="0" y="0"/>
                </a:moveTo>
                <a:lnTo>
                  <a:pt x="2100768" y="0"/>
                </a:lnTo>
                <a:lnTo>
                  <a:pt x="2100768" y="1570324"/>
                </a:lnTo>
                <a:lnTo>
                  <a:pt x="0" y="1570324"/>
                </a:lnTo>
                <a:lnTo>
                  <a:pt x="0" y="0"/>
                </a:lnTo>
                <a:close/>
              </a:path>
            </a:pathLst>
          </a:custGeom>
          <a:blipFill rotWithShape="1">
            <a:blip r:embed="rId7">
              <a:alphaModFix/>
            </a:blip>
            <a:stretch>
              <a:fillRect/>
            </a:stretch>
          </a:blipFill>
          <a:ln>
            <a:noFill/>
          </a:ln>
        </p:spPr>
      </p:sp>
      <p:sp>
        <p:nvSpPr>
          <p:cNvPr id="253" name="Google Shape;253;p12"/>
          <p:cNvSpPr/>
          <p:nvPr/>
        </p:nvSpPr>
        <p:spPr>
          <a:xfrm>
            <a:off x="12059632" y="1190546"/>
            <a:ext cx="1425890" cy="1263695"/>
          </a:xfrm>
          <a:custGeom>
            <a:avLst/>
            <a:gdLst/>
            <a:ahLst/>
            <a:cxnLst/>
            <a:rect l="l" t="t" r="r" b="b"/>
            <a:pathLst>
              <a:path w="1425890" h="1263695" extrusionOk="0">
                <a:moveTo>
                  <a:pt x="0" y="0"/>
                </a:moveTo>
                <a:lnTo>
                  <a:pt x="1425890" y="0"/>
                </a:lnTo>
                <a:lnTo>
                  <a:pt x="1425890" y="1263695"/>
                </a:lnTo>
                <a:lnTo>
                  <a:pt x="0" y="1263695"/>
                </a:lnTo>
                <a:lnTo>
                  <a:pt x="0" y="0"/>
                </a:lnTo>
                <a:close/>
              </a:path>
            </a:pathLst>
          </a:custGeom>
          <a:blipFill rotWithShape="1">
            <a:blip r:embed="rId8">
              <a:alphaModFix/>
            </a:blip>
            <a:stretch>
              <a:fillRect/>
            </a:stretch>
          </a:blipFill>
          <a:ln>
            <a:noFill/>
          </a:ln>
        </p:spPr>
      </p:sp>
      <p:sp>
        <p:nvSpPr>
          <p:cNvPr id="254" name="Google Shape;254;p12"/>
          <p:cNvSpPr txBox="1"/>
          <p:nvPr/>
        </p:nvSpPr>
        <p:spPr>
          <a:xfrm>
            <a:off x="1623076" y="2649418"/>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Determined</a:t>
            </a:r>
            <a:endParaRPr/>
          </a:p>
        </p:txBody>
      </p:sp>
      <p:sp>
        <p:nvSpPr>
          <p:cNvPr id="255" name="Google Shape;255;p12"/>
          <p:cNvSpPr txBox="1"/>
          <p:nvPr/>
        </p:nvSpPr>
        <p:spPr>
          <a:xfrm>
            <a:off x="1623076" y="4532569"/>
            <a:ext cx="8943767" cy="219837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4200" b="0" i="0" u="none" strike="noStrike" cap="none">
                <a:solidFill>
                  <a:srgbClr val="29741D"/>
                </a:solidFill>
                <a:latin typeface="Quicksand"/>
                <a:ea typeface="Quicksand"/>
                <a:cs typeface="Quicksand"/>
                <a:sym typeface="Quicksand"/>
              </a:rPr>
              <a:t>Even when times are really hard, we stay </a:t>
            </a:r>
            <a:r>
              <a:rPr lang="en-US" sz="4200" b="1" i="0" u="none" strike="noStrike" cap="none">
                <a:solidFill>
                  <a:srgbClr val="AB1D79"/>
                </a:solidFill>
                <a:latin typeface="Quicksand"/>
                <a:ea typeface="Quicksand"/>
                <a:cs typeface="Quicksand"/>
                <a:sym typeface="Quicksand"/>
              </a:rPr>
              <a:t>DETERMINED</a:t>
            </a:r>
            <a:r>
              <a:rPr lang="en-US" sz="4200" b="0" i="0" u="none" strike="noStrike" cap="none">
                <a:solidFill>
                  <a:srgbClr val="29741D"/>
                </a:solidFill>
                <a:latin typeface="Quicksand"/>
                <a:ea typeface="Quicksand"/>
                <a:cs typeface="Quicksand"/>
                <a:sym typeface="Quicksand"/>
              </a:rPr>
              <a:t> to follow our school expectations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13"/>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261" name="Google Shape;261;p13"/>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3"/>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263" name="Google Shape;263;p13"/>
          <p:cNvGrpSpPr/>
          <p:nvPr/>
        </p:nvGrpSpPr>
        <p:grpSpPr>
          <a:xfrm rot="-322444">
            <a:off x="12928109" y="1686462"/>
            <a:ext cx="3484837" cy="3484837"/>
            <a:chOff x="0" y="0"/>
            <a:chExt cx="6350000" cy="6350000"/>
          </a:xfrm>
        </p:grpSpPr>
        <p:sp>
          <p:nvSpPr>
            <p:cNvPr id="264" name="Google Shape;264;p13"/>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265" name="Google Shape;265;p13"/>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266" name="Google Shape;266;p13"/>
          <p:cNvGrpSpPr/>
          <p:nvPr/>
        </p:nvGrpSpPr>
        <p:grpSpPr>
          <a:xfrm rot="-322444">
            <a:off x="11030159" y="4551760"/>
            <a:ext cx="3484837" cy="3484837"/>
            <a:chOff x="0" y="0"/>
            <a:chExt cx="6350000" cy="6350000"/>
          </a:xfrm>
        </p:grpSpPr>
        <p:sp>
          <p:nvSpPr>
            <p:cNvPr id="267" name="Google Shape;267;p13"/>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268" name="Google Shape;268;p13"/>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69" name="Google Shape;269;p13"/>
          <p:cNvSpPr/>
          <p:nvPr/>
        </p:nvSpPr>
        <p:spPr>
          <a:xfrm>
            <a:off x="13620143" y="7406966"/>
            <a:ext cx="2100768" cy="1570324"/>
          </a:xfrm>
          <a:custGeom>
            <a:avLst/>
            <a:gdLst/>
            <a:ahLst/>
            <a:cxnLst/>
            <a:rect l="l" t="t" r="r" b="b"/>
            <a:pathLst>
              <a:path w="2100768" h="1570324" extrusionOk="0">
                <a:moveTo>
                  <a:pt x="0" y="0"/>
                </a:moveTo>
                <a:lnTo>
                  <a:pt x="2100768" y="0"/>
                </a:lnTo>
                <a:lnTo>
                  <a:pt x="2100768" y="1570324"/>
                </a:lnTo>
                <a:lnTo>
                  <a:pt x="0" y="1570324"/>
                </a:lnTo>
                <a:lnTo>
                  <a:pt x="0" y="0"/>
                </a:lnTo>
                <a:close/>
              </a:path>
            </a:pathLst>
          </a:custGeom>
          <a:blipFill rotWithShape="1">
            <a:blip r:embed="rId7">
              <a:alphaModFix/>
            </a:blip>
            <a:stretch>
              <a:fillRect/>
            </a:stretch>
          </a:blipFill>
          <a:ln>
            <a:noFill/>
          </a:ln>
        </p:spPr>
      </p:sp>
      <p:sp>
        <p:nvSpPr>
          <p:cNvPr id="270" name="Google Shape;270;p13"/>
          <p:cNvSpPr/>
          <p:nvPr/>
        </p:nvSpPr>
        <p:spPr>
          <a:xfrm>
            <a:off x="12059632" y="1190546"/>
            <a:ext cx="1425890" cy="1263695"/>
          </a:xfrm>
          <a:custGeom>
            <a:avLst/>
            <a:gdLst/>
            <a:ahLst/>
            <a:cxnLst/>
            <a:rect l="l" t="t" r="r" b="b"/>
            <a:pathLst>
              <a:path w="1425890" h="1263695" extrusionOk="0">
                <a:moveTo>
                  <a:pt x="0" y="0"/>
                </a:moveTo>
                <a:lnTo>
                  <a:pt x="1425890" y="0"/>
                </a:lnTo>
                <a:lnTo>
                  <a:pt x="1425890" y="1263695"/>
                </a:lnTo>
                <a:lnTo>
                  <a:pt x="0" y="1263695"/>
                </a:lnTo>
                <a:lnTo>
                  <a:pt x="0" y="0"/>
                </a:lnTo>
                <a:close/>
              </a:path>
            </a:pathLst>
          </a:custGeom>
          <a:blipFill rotWithShape="1">
            <a:blip r:embed="rId8">
              <a:alphaModFix/>
            </a:blip>
            <a:stretch>
              <a:fillRect/>
            </a:stretch>
          </a:blipFill>
          <a:ln>
            <a:noFill/>
          </a:ln>
        </p:spPr>
      </p:sp>
      <p:sp>
        <p:nvSpPr>
          <p:cNvPr id="271" name="Google Shape;271;p13"/>
          <p:cNvSpPr txBox="1"/>
          <p:nvPr/>
        </p:nvSpPr>
        <p:spPr>
          <a:xfrm>
            <a:off x="1623076" y="1674779"/>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SCHolars</a:t>
            </a:r>
            <a:endParaRPr/>
          </a:p>
        </p:txBody>
      </p:sp>
      <p:sp>
        <p:nvSpPr>
          <p:cNvPr id="272" name="Google Shape;272;p13"/>
          <p:cNvSpPr txBox="1"/>
          <p:nvPr/>
        </p:nvSpPr>
        <p:spPr>
          <a:xfrm>
            <a:off x="1623076" y="3352681"/>
            <a:ext cx="8943767" cy="517017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4200" b="0" i="0" u="none" strike="noStrike" cap="none">
                <a:solidFill>
                  <a:srgbClr val="29741D"/>
                </a:solidFill>
                <a:latin typeface="Quicksand"/>
                <a:ea typeface="Quicksand"/>
                <a:cs typeface="Quicksand"/>
                <a:sym typeface="Quicksand"/>
              </a:rPr>
              <a:t>We ‘grow our brains’ every minute of the day; we are </a:t>
            </a:r>
            <a:r>
              <a:rPr lang="en-US" sz="4200" b="1" i="0" u="none" strike="noStrike" cap="none">
                <a:solidFill>
                  <a:srgbClr val="AB1D79"/>
                </a:solidFill>
                <a:latin typeface="Quicksand"/>
                <a:ea typeface="Quicksand"/>
                <a:cs typeface="Quicksand"/>
                <a:sym typeface="Quicksand"/>
              </a:rPr>
              <a:t>SCHOLARS </a:t>
            </a:r>
            <a:r>
              <a:rPr lang="en-US" sz="4200" b="0" i="0" u="none" strike="noStrike" cap="none">
                <a:solidFill>
                  <a:srgbClr val="29741D"/>
                </a:solidFill>
                <a:latin typeface="Quicksand"/>
                <a:ea typeface="Quicksand"/>
                <a:cs typeface="Quicksand"/>
                <a:sym typeface="Quicksand"/>
              </a:rPr>
              <a:t>and understand that sometimes we need to learn how to behave well too - we will accept reminders on how to do this and learn from our mistakes.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4"/>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278" name="Google Shape;278;p14"/>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14"/>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280" name="Google Shape;280;p14"/>
          <p:cNvGrpSpPr/>
          <p:nvPr/>
        </p:nvGrpSpPr>
        <p:grpSpPr>
          <a:xfrm rot="-322444">
            <a:off x="2086391" y="2294475"/>
            <a:ext cx="3484837" cy="3484837"/>
            <a:chOff x="0" y="0"/>
            <a:chExt cx="6350000" cy="6350000"/>
          </a:xfrm>
        </p:grpSpPr>
        <p:sp>
          <p:nvSpPr>
            <p:cNvPr id="281" name="Google Shape;281;p14"/>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l="-9430" r="-9431"/>
              </a:stretch>
            </a:blipFill>
            <a:ln>
              <a:noFill/>
            </a:ln>
          </p:spPr>
        </p:sp>
        <p:sp>
          <p:nvSpPr>
            <p:cNvPr id="282" name="Google Shape;282;p14"/>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83" name="Google Shape;283;p14"/>
          <p:cNvSpPr/>
          <p:nvPr/>
        </p:nvSpPr>
        <p:spPr>
          <a:xfrm>
            <a:off x="4864144" y="1531257"/>
            <a:ext cx="1725232" cy="1289611"/>
          </a:xfrm>
          <a:custGeom>
            <a:avLst/>
            <a:gdLst/>
            <a:ahLst/>
            <a:cxnLst/>
            <a:rect l="l" t="t" r="r" b="b"/>
            <a:pathLst>
              <a:path w="1725232" h="1289611" extrusionOk="0">
                <a:moveTo>
                  <a:pt x="0" y="0"/>
                </a:moveTo>
                <a:lnTo>
                  <a:pt x="1725232" y="0"/>
                </a:lnTo>
                <a:lnTo>
                  <a:pt x="1725232" y="1289611"/>
                </a:lnTo>
                <a:lnTo>
                  <a:pt x="0" y="1289611"/>
                </a:lnTo>
                <a:lnTo>
                  <a:pt x="0" y="0"/>
                </a:lnTo>
                <a:close/>
              </a:path>
            </a:pathLst>
          </a:custGeom>
          <a:blipFill rotWithShape="1">
            <a:blip r:embed="rId6">
              <a:alphaModFix/>
            </a:blip>
            <a:stretch>
              <a:fillRect/>
            </a:stretch>
          </a:blipFill>
          <a:ln>
            <a:noFill/>
          </a:ln>
        </p:spPr>
      </p:sp>
      <p:grpSp>
        <p:nvGrpSpPr>
          <p:cNvPr id="284" name="Google Shape;284;p14"/>
          <p:cNvGrpSpPr/>
          <p:nvPr/>
        </p:nvGrpSpPr>
        <p:grpSpPr>
          <a:xfrm rot="-322444">
            <a:off x="3984342" y="4959337"/>
            <a:ext cx="3484837" cy="3484837"/>
            <a:chOff x="0" y="0"/>
            <a:chExt cx="6350000" cy="6350000"/>
          </a:xfrm>
        </p:grpSpPr>
        <p:sp>
          <p:nvSpPr>
            <p:cNvPr id="285" name="Google Shape;285;p14"/>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7">
                <a:alphaModFix/>
              </a:blip>
              <a:stretch>
                <a:fillRect/>
              </a:stretch>
            </a:blipFill>
            <a:ln>
              <a:noFill/>
            </a:ln>
          </p:spPr>
        </p:sp>
        <p:sp>
          <p:nvSpPr>
            <p:cNvPr id="286" name="Google Shape;286;p14"/>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287" name="Google Shape;287;p14"/>
          <p:cNvSpPr/>
          <p:nvPr/>
        </p:nvSpPr>
        <p:spPr>
          <a:xfrm>
            <a:off x="6728043" y="7838908"/>
            <a:ext cx="1418951" cy="1257546"/>
          </a:xfrm>
          <a:custGeom>
            <a:avLst/>
            <a:gdLst/>
            <a:ahLst/>
            <a:cxnLst/>
            <a:rect l="l" t="t" r="r" b="b"/>
            <a:pathLst>
              <a:path w="1418951" h="1257546" extrusionOk="0">
                <a:moveTo>
                  <a:pt x="0" y="0"/>
                </a:moveTo>
                <a:lnTo>
                  <a:pt x="1418951" y="0"/>
                </a:lnTo>
                <a:lnTo>
                  <a:pt x="1418951" y="1257546"/>
                </a:lnTo>
                <a:lnTo>
                  <a:pt x="0" y="1257546"/>
                </a:lnTo>
                <a:lnTo>
                  <a:pt x="0" y="0"/>
                </a:lnTo>
                <a:close/>
              </a:path>
            </a:pathLst>
          </a:custGeom>
          <a:blipFill rotWithShape="1">
            <a:blip r:embed="rId8">
              <a:alphaModFix/>
            </a:blip>
            <a:stretch>
              <a:fillRect/>
            </a:stretch>
          </a:blipFill>
          <a:ln>
            <a:noFill/>
          </a:ln>
        </p:spPr>
      </p:sp>
      <p:sp>
        <p:nvSpPr>
          <p:cNvPr id="288" name="Google Shape;288;p14"/>
          <p:cNvSpPr/>
          <p:nvPr/>
        </p:nvSpPr>
        <p:spPr>
          <a:xfrm>
            <a:off x="3434998" y="4803805"/>
            <a:ext cx="1429146" cy="936091"/>
          </a:xfrm>
          <a:custGeom>
            <a:avLst/>
            <a:gdLst/>
            <a:ahLst/>
            <a:cxnLst/>
            <a:rect l="l" t="t" r="r" b="b"/>
            <a:pathLst>
              <a:path w="1429146" h="936091" extrusionOk="0">
                <a:moveTo>
                  <a:pt x="0" y="0"/>
                </a:moveTo>
                <a:lnTo>
                  <a:pt x="1429146" y="0"/>
                </a:lnTo>
                <a:lnTo>
                  <a:pt x="1429146" y="936090"/>
                </a:lnTo>
                <a:lnTo>
                  <a:pt x="0" y="936090"/>
                </a:lnTo>
                <a:lnTo>
                  <a:pt x="0" y="0"/>
                </a:lnTo>
                <a:close/>
              </a:path>
            </a:pathLst>
          </a:custGeom>
          <a:blipFill rotWithShape="1">
            <a:blip r:embed="rId9">
              <a:alphaModFix/>
            </a:blip>
            <a:stretch>
              <a:fillRect/>
            </a:stretch>
          </a:blipFill>
          <a:ln>
            <a:noFill/>
          </a:ln>
        </p:spPr>
      </p:sp>
      <p:sp>
        <p:nvSpPr>
          <p:cNvPr id="289" name="Google Shape;289;p14"/>
          <p:cNvSpPr txBox="1"/>
          <p:nvPr/>
        </p:nvSpPr>
        <p:spPr>
          <a:xfrm>
            <a:off x="7199124" y="1433394"/>
            <a:ext cx="9588356"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we are all B.I.r.d.s</a:t>
            </a:r>
            <a:endParaRPr/>
          </a:p>
        </p:txBody>
      </p:sp>
      <p:sp>
        <p:nvSpPr>
          <p:cNvPr id="290" name="Google Shape;290;p14"/>
          <p:cNvSpPr txBox="1"/>
          <p:nvPr/>
        </p:nvSpPr>
        <p:spPr>
          <a:xfrm>
            <a:off x="7826564" y="3016084"/>
            <a:ext cx="8960916" cy="5324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000" b="0" i="0" u="none" strike="noStrike" cap="none">
                <a:solidFill>
                  <a:srgbClr val="29741D"/>
                </a:solidFill>
                <a:latin typeface="Quicksand"/>
                <a:ea typeface="Quicksand"/>
                <a:cs typeface="Quicksand"/>
                <a:sym typeface="Quicksand"/>
              </a:rPr>
              <a:t>Sometimes we may need to restore our behaviour and reflect on some of the choices we made.</a:t>
            </a:r>
            <a:endParaRPr/>
          </a:p>
          <a:p>
            <a:pPr marL="0" marR="0" lvl="0" indent="0" algn="ctr" rtl="0">
              <a:lnSpc>
                <a:spcPct val="140000"/>
              </a:lnSpc>
              <a:spcBef>
                <a:spcPts val="0"/>
              </a:spcBef>
              <a:spcAft>
                <a:spcPts val="0"/>
              </a:spcAft>
              <a:buNone/>
            </a:pPr>
            <a:endParaRPr sz="3000" b="0" i="0" u="none" strike="noStrike" cap="none">
              <a:solidFill>
                <a:srgbClr val="29741D"/>
              </a:solidFill>
              <a:latin typeface="Quicksand"/>
              <a:ea typeface="Quicksand"/>
              <a:cs typeface="Quicksand"/>
              <a:sym typeface="Quicksand"/>
            </a:endParaRPr>
          </a:p>
          <a:p>
            <a:pPr marL="647708" marR="0" lvl="1" indent="-323854" algn="ctr" rtl="0">
              <a:lnSpc>
                <a:spcPct val="140000"/>
              </a:lnSpc>
              <a:spcBef>
                <a:spcPts val="0"/>
              </a:spcBef>
              <a:spcAft>
                <a:spcPts val="0"/>
              </a:spcAft>
              <a:buClr>
                <a:srgbClr val="29741D"/>
              </a:buClr>
              <a:buSzPts val="3000"/>
              <a:buFont typeface="Arial"/>
              <a:buChar char="•"/>
            </a:pPr>
            <a:r>
              <a:rPr lang="en-US" sz="3000" b="0" i="0" u="none" strike="noStrike" cap="none">
                <a:solidFill>
                  <a:srgbClr val="29741D"/>
                </a:solidFill>
                <a:latin typeface="Quicksand"/>
                <a:ea typeface="Quicksand"/>
                <a:cs typeface="Quicksand"/>
                <a:sym typeface="Quicksand"/>
              </a:rPr>
              <a:t>Off task behaviour</a:t>
            </a:r>
            <a:endParaRPr/>
          </a:p>
          <a:p>
            <a:pPr marL="647708" marR="0" lvl="1" indent="-323854" algn="ctr" rtl="0">
              <a:lnSpc>
                <a:spcPct val="140000"/>
              </a:lnSpc>
              <a:spcBef>
                <a:spcPts val="0"/>
              </a:spcBef>
              <a:spcAft>
                <a:spcPts val="0"/>
              </a:spcAft>
              <a:buClr>
                <a:srgbClr val="29741D"/>
              </a:buClr>
              <a:buSzPts val="3000"/>
              <a:buFont typeface="Arial"/>
              <a:buChar char="•"/>
            </a:pPr>
            <a:r>
              <a:rPr lang="en-US" sz="3000" b="0" i="0" u="none" strike="noStrike" cap="none">
                <a:solidFill>
                  <a:srgbClr val="29741D"/>
                </a:solidFill>
                <a:latin typeface="Quicksand"/>
                <a:ea typeface="Quicksand"/>
                <a:cs typeface="Quicksand"/>
                <a:sym typeface="Quicksand"/>
              </a:rPr>
              <a:t>Inappropriate talking/disrupting others who are trying to learn</a:t>
            </a:r>
            <a:endParaRPr/>
          </a:p>
          <a:p>
            <a:pPr marL="647708" marR="0" lvl="1" indent="-323854" algn="ctr" rtl="0">
              <a:lnSpc>
                <a:spcPct val="140000"/>
              </a:lnSpc>
              <a:spcBef>
                <a:spcPts val="0"/>
              </a:spcBef>
              <a:spcAft>
                <a:spcPts val="0"/>
              </a:spcAft>
              <a:buClr>
                <a:srgbClr val="29741D"/>
              </a:buClr>
              <a:buSzPts val="3000"/>
              <a:buFont typeface="Arial"/>
              <a:buChar char="•"/>
            </a:pPr>
            <a:r>
              <a:rPr lang="en-US" sz="3000" b="0" i="0" u="none" strike="noStrike" cap="none">
                <a:solidFill>
                  <a:srgbClr val="29741D"/>
                </a:solidFill>
                <a:latin typeface="Quicksand"/>
                <a:ea typeface="Quicksand"/>
                <a:cs typeface="Quicksand"/>
                <a:sym typeface="Quicksand"/>
              </a:rPr>
              <a:t>Attention seeking behaviour such as swinging on chair, calling out, impolite words or actions.</a:t>
            </a:r>
            <a:endParaRPr/>
          </a:p>
          <a:p>
            <a:pPr marL="647708" marR="0" lvl="1" indent="-323854" algn="ctr" rtl="0">
              <a:lnSpc>
                <a:spcPct val="140000"/>
              </a:lnSpc>
              <a:spcBef>
                <a:spcPts val="0"/>
              </a:spcBef>
              <a:spcAft>
                <a:spcPts val="0"/>
              </a:spcAft>
              <a:buClr>
                <a:srgbClr val="29741D"/>
              </a:buClr>
              <a:buSzPts val="3000"/>
              <a:buFont typeface="Arial"/>
              <a:buChar char="•"/>
            </a:pPr>
            <a:r>
              <a:rPr lang="en-US" sz="3000" b="0" i="0" u="none" strike="noStrike" cap="none">
                <a:solidFill>
                  <a:srgbClr val="29741D"/>
                </a:solidFill>
                <a:latin typeface="Quicksand"/>
                <a:ea typeface="Quicksand"/>
                <a:cs typeface="Quicksand"/>
                <a:sym typeface="Quicksand"/>
              </a:rPr>
              <a:t>Repetitive noise making, tapping etc. Preventing others from concentrating</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5"/>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296" name="Google Shape;296;p15"/>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15"/>
          <p:cNvSpPr/>
          <p:nvPr/>
        </p:nvSpPr>
        <p:spPr>
          <a:xfrm>
            <a:off x="910131" y="-983047"/>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298" name="Google Shape;298;p15"/>
          <p:cNvGrpSpPr/>
          <p:nvPr/>
        </p:nvGrpSpPr>
        <p:grpSpPr>
          <a:xfrm rot="-322444">
            <a:off x="12928109" y="1686462"/>
            <a:ext cx="3484837" cy="3484837"/>
            <a:chOff x="0" y="0"/>
            <a:chExt cx="6350000" cy="6350000"/>
          </a:xfrm>
        </p:grpSpPr>
        <p:sp>
          <p:nvSpPr>
            <p:cNvPr id="299" name="Google Shape;299;p15"/>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300" name="Google Shape;300;p15"/>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01" name="Google Shape;301;p15"/>
          <p:cNvGrpSpPr/>
          <p:nvPr/>
        </p:nvGrpSpPr>
        <p:grpSpPr>
          <a:xfrm rot="-322444">
            <a:off x="11030159" y="4551760"/>
            <a:ext cx="3484837" cy="3484837"/>
            <a:chOff x="0" y="0"/>
            <a:chExt cx="6350000" cy="6350000"/>
          </a:xfrm>
        </p:grpSpPr>
        <p:sp>
          <p:nvSpPr>
            <p:cNvPr id="302" name="Google Shape;302;p15"/>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303" name="Google Shape;303;p15"/>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304" name="Google Shape;304;p15"/>
          <p:cNvSpPr/>
          <p:nvPr/>
        </p:nvSpPr>
        <p:spPr>
          <a:xfrm>
            <a:off x="14041304" y="7449574"/>
            <a:ext cx="1258446" cy="940688"/>
          </a:xfrm>
          <a:custGeom>
            <a:avLst/>
            <a:gdLst/>
            <a:ahLst/>
            <a:cxnLst/>
            <a:rect l="l" t="t" r="r" b="b"/>
            <a:pathLst>
              <a:path w="1258446" h="940688" extrusionOk="0">
                <a:moveTo>
                  <a:pt x="0" y="0"/>
                </a:moveTo>
                <a:lnTo>
                  <a:pt x="1258446" y="0"/>
                </a:lnTo>
                <a:lnTo>
                  <a:pt x="1258446" y="940688"/>
                </a:lnTo>
                <a:lnTo>
                  <a:pt x="0" y="940688"/>
                </a:lnTo>
                <a:lnTo>
                  <a:pt x="0" y="0"/>
                </a:lnTo>
                <a:close/>
              </a:path>
            </a:pathLst>
          </a:custGeom>
          <a:blipFill rotWithShape="1">
            <a:blip r:embed="rId7">
              <a:alphaModFix/>
            </a:blip>
            <a:stretch>
              <a:fillRect/>
            </a:stretch>
          </a:blipFill>
          <a:ln>
            <a:noFill/>
          </a:ln>
        </p:spPr>
      </p:sp>
      <p:sp>
        <p:nvSpPr>
          <p:cNvPr id="305" name="Google Shape;305;p15"/>
          <p:cNvSpPr txBox="1"/>
          <p:nvPr/>
        </p:nvSpPr>
        <p:spPr>
          <a:xfrm>
            <a:off x="1623076" y="2649418"/>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R1</a:t>
            </a:r>
            <a:endParaRPr/>
          </a:p>
        </p:txBody>
      </p:sp>
      <p:sp>
        <p:nvSpPr>
          <p:cNvPr id="306" name="Google Shape;306;p15"/>
          <p:cNvSpPr txBox="1"/>
          <p:nvPr/>
        </p:nvSpPr>
        <p:spPr>
          <a:xfrm>
            <a:off x="2119379" y="4320027"/>
            <a:ext cx="7951162" cy="3962400"/>
          </a:xfrm>
          <a:prstGeom prst="rect">
            <a:avLst/>
          </a:prstGeom>
          <a:noFill/>
          <a:ln>
            <a:noFill/>
          </a:ln>
        </p:spPr>
        <p:txBody>
          <a:bodyPr spcFirstLastPara="1" wrap="square" lIns="0" tIns="0" rIns="0" bIns="0" anchor="t" anchorCtr="0">
            <a:spAutoFit/>
          </a:bodyPr>
          <a:lstStyle/>
          <a:p>
            <a:pPr marL="0" marR="0" lvl="0" indent="0" algn="ctr" rtl="0">
              <a:lnSpc>
                <a:spcPct val="139977"/>
              </a:lnSpc>
              <a:spcBef>
                <a:spcPts val="0"/>
              </a:spcBef>
              <a:spcAft>
                <a:spcPts val="0"/>
              </a:spcAft>
              <a:buNone/>
            </a:pPr>
            <a:r>
              <a:rPr lang="en-US" sz="4500" b="0" i="0" u="none" strike="noStrike" cap="none">
                <a:solidFill>
                  <a:srgbClr val="29741D"/>
                </a:solidFill>
                <a:latin typeface="Quicksand"/>
                <a:ea typeface="Quicksand"/>
                <a:cs typeface="Quicksand"/>
                <a:sym typeface="Quicksand"/>
              </a:rPr>
              <a:t>Change behaviour choices now.</a:t>
            </a:r>
            <a:endParaRPr/>
          </a:p>
          <a:p>
            <a:pPr marL="971550" marR="0" lvl="1" indent="-485775" algn="ctr" rtl="0">
              <a:lnSpc>
                <a:spcPct val="139977"/>
              </a:lnSpc>
              <a:spcBef>
                <a:spcPts val="0"/>
              </a:spcBef>
              <a:spcAft>
                <a:spcPts val="0"/>
              </a:spcAft>
              <a:buClr>
                <a:srgbClr val="29741D"/>
              </a:buClr>
              <a:buSzPts val="4500"/>
              <a:buFont typeface="Arial"/>
              <a:buChar char="•"/>
            </a:pPr>
            <a:r>
              <a:rPr lang="en-US" sz="4500" b="0" i="0" u="none" strike="noStrike" cap="none">
                <a:solidFill>
                  <a:srgbClr val="29741D"/>
                </a:solidFill>
                <a:latin typeface="Quicksand"/>
                <a:ea typeface="Quicksand"/>
                <a:cs typeface="Quicksand"/>
                <a:sym typeface="Quicksand"/>
              </a:rPr>
              <a:t>Do you need support to restore your behaviour in line with expectations?</a:t>
            </a:r>
            <a:endParaRPr/>
          </a:p>
        </p:txBody>
      </p:sp>
      <p:sp>
        <p:nvSpPr>
          <p:cNvPr id="307" name="Google Shape;307;p15"/>
          <p:cNvSpPr/>
          <p:nvPr/>
        </p:nvSpPr>
        <p:spPr>
          <a:xfrm>
            <a:off x="13213494" y="3969969"/>
            <a:ext cx="1457033" cy="1356862"/>
          </a:xfrm>
          <a:custGeom>
            <a:avLst/>
            <a:gdLst/>
            <a:ahLst/>
            <a:cxnLst/>
            <a:rect l="l" t="t" r="r" b="b"/>
            <a:pathLst>
              <a:path w="1457033" h="1356862" extrusionOk="0">
                <a:moveTo>
                  <a:pt x="0" y="0"/>
                </a:moveTo>
                <a:lnTo>
                  <a:pt x="1457033" y="0"/>
                </a:lnTo>
                <a:lnTo>
                  <a:pt x="1457033" y="1356862"/>
                </a:lnTo>
                <a:lnTo>
                  <a:pt x="0" y="1356862"/>
                </a:lnTo>
                <a:lnTo>
                  <a:pt x="0" y="0"/>
                </a:lnTo>
                <a:close/>
              </a:path>
            </a:pathLst>
          </a:custGeom>
          <a:blipFill rotWithShape="1">
            <a:blip r:embed="rId8">
              <a:alphaModFix/>
            </a:blip>
            <a:stretch>
              <a:fillRect/>
            </a:stretch>
          </a:blipFill>
          <a:ln>
            <a:noFill/>
          </a:ln>
        </p:spPr>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6"/>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313" name="Google Shape;313;p16"/>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16"/>
          <p:cNvSpPr/>
          <p:nvPr/>
        </p:nvSpPr>
        <p:spPr>
          <a:xfrm>
            <a:off x="910131" y="-983047"/>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315" name="Google Shape;315;p16"/>
          <p:cNvGrpSpPr/>
          <p:nvPr/>
        </p:nvGrpSpPr>
        <p:grpSpPr>
          <a:xfrm rot="-322444">
            <a:off x="12928109" y="1686462"/>
            <a:ext cx="3484837" cy="3484837"/>
            <a:chOff x="0" y="0"/>
            <a:chExt cx="6350000" cy="6350000"/>
          </a:xfrm>
        </p:grpSpPr>
        <p:sp>
          <p:nvSpPr>
            <p:cNvPr id="316" name="Google Shape;316;p16"/>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317" name="Google Shape;317;p16"/>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18" name="Google Shape;318;p16"/>
          <p:cNvGrpSpPr/>
          <p:nvPr/>
        </p:nvGrpSpPr>
        <p:grpSpPr>
          <a:xfrm rot="-322444">
            <a:off x="11030159" y="4551760"/>
            <a:ext cx="3484837" cy="3484837"/>
            <a:chOff x="0" y="0"/>
            <a:chExt cx="6350000" cy="6350000"/>
          </a:xfrm>
        </p:grpSpPr>
        <p:sp>
          <p:nvSpPr>
            <p:cNvPr id="319" name="Google Shape;319;p16"/>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a:stretch>
            </a:blipFill>
            <a:ln>
              <a:noFill/>
            </a:ln>
          </p:spPr>
        </p:sp>
        <p:sp>
          <p:nvSpPr>
            <p:cNvPr id="320" name="Google Shape;320;p16"/>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321" name="Google Shape;321;p16"/>
          <p:cNvSpPr/>
          <p:nvPr/>
        </p:nvSpPr>
        <p:spPr>
          <a:xfrm>
            <a:off x="14041304" y="7449574"/>
            <a:ext cx="1258446" cy="940688"/>
          </a:xfrm>
          <a:custGeom>
            <a:avLst/>
            <a:gdLst/>
            <a:ahLst/>
            <a:cxnLst/>
            <a:rect l="l" t="t" r="r" b="b"/>
            <a:pathLst>
              <a:path w="1258446" h="940688" extrusionOk="0">
                <a:moveTo>
                  <a:pt x="0" y="0"/>
                </a:moveTo>
                <a:lnTo>
                  <a:pt x="1258446" y="0"/>
                </a:lnTo>
                <a:lnTo>
                  <a:pt x="1258446" y="940688"/>
                </a:lnTo>
                <a:lnTo>
                  <a:pt x="0" y="940688"/>
                </a:lnTo>
                <a:lnTo>
                  <a:pt x="0" y="0"/>
                </a:lnTo>
                <a:close/>
              </a:path>
            </a:pathLst>
          </a:custGeom>
          <a:blipFill rotWithShape="1">
            <a:blip r:embed="rId7">
              <a:alphaModFix/>
            </a:blip>
            <a:stretch>
              <a:fillRect/>
            </a:stretch>
          </a:blipFill>
          <a:ln>
            <a:noFill/>
          </a:ln>
        </p:spPr>
      </p:sp>
      <p:sp>
        <p:nvSpPr>
          <p:cNvPr id="322" name="Google Shape;322;p16"/>
          <p:cNvSpPr txBox="1"/>
          <p:nvPr/>
        </p:nvSpPr>
        <p:spPr>
          <a:xfrm>
            <a:off x="1623076" y="2649418"/>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R2</a:t>
            </a:r>
            <a:endParaRPr/>
          </a:p>
        </p:txBody>
      </p:sp>
      <p:sp>
        <p:nvSpPr>
          <p:cNvPr id="323" name="Google Shape;323;p16"/>
          <p:cNvSpPr txBox="1"/>
          <p:nvPr/>
        </p:nvSpPr>
        <p:spPr>
          <a:xfrm>
            <a:off x="2119379" y="4320027"/>
            <a:ext cx="7951162" cy="3162300"/>
          </a:xfrm>
          <a:prstGeom prst="rect">
            <a:avLst/>
          </a:prstGeom>
          <a:noFill/>
          <a:ln>
            <a:noFill/>
          </a:ln>
        </p:spPr>
        <p:txBody>
          <a:bodyPr spcFirstLastPara="1" wrap="square" lIns="0" tIns="0" rIns="0" bIns="0" anchor="t" anchorCtr="0">
            <a:spAutoFit/>
          </a:bodyPr>
          <a:lstStyle/>
          <a:p>
            <a:pPr marL="0" marR="0" lvl="0" indent="0" algn="ctr" rtl="0">
              <a:lnSpc>
                <a:spcPct val="139977"/>
              </a:lnSpc>
              <a:spcBef>
                <a:spcPts val="0"/>
              </a:spcBef>
              <a:spcAft>
                <a:spcPts val="0"/>
              </a:spcAft>
              <a:buNone/>
            </a:pPr>
            <a:r>
              <a:rPr lang="en-US" sz="4500" b="0" i="0" u="none" strike="noStrike" cap="none">
                <a:solidFill>
                  <a:srgbClr val="29741D"/>
                </a:solidFill>
                <a:latin typeface="Quicksand"/>
                <a:ea typeface="Quicksand"/>
                <a:cs typeface="Quicksand"/>
                <a:sym typeface="Quicksand"/>
              </a:rPr>
              <a:t>BIRDS can’t learn - Time out.</a:t>
            </a:r>
            <a:endParaRPr/>
          </a:p>
          <a:p>
            <a:pPr marL="971550" marR="0" lvl="1" indent="-485775" algn="ctr" rtl="0">
              <a:lnSpc>
                <a:spcPct val="139977"/>
              </a:lnSpc>
              <a:spcBef>
                <a:spcPts val="0"/>
              </a:spcBef>
              <a:spcAft>
                <a:spcPts val="0"/>
              </a:spcAft>
              <a:buClr>
                <a:srgbClr val="29741D"/>
              </a:buClr>
              <a:buSzPts val="4500"/>
              <a:buFont typeface="Arial"/>
              <a:buChar char="•"/>
            </a:pPr>
            <a:r>
              <a:rPr lang="en-US" sz="4500" b="0" i="0" u="none" strike="noStrike" cap="none">
                <a:solidFill>
                  <a:srgbClr val="29741D"/>
                </a:solidFill>
                <a:latin typeface="Quicksand"/>
                <a:ea typeface="Quicksand"/>
                <a:cs typeface="Quicksand"/>
                <a:sym typeface="Quicksand"/>
              </a:rPr>
              <a:t>Work at a reflection station. Complete work at playtime.</a:t>
            </a:r>
            <a:endParaRPr/>
          </a:p>
        </p:txBody>
      </p:sp>
      <p:sp>
        <p:nvSpPr>
          <p:cNvPr id="324" name="Google Shape;324;p16"/>
          <p:cNvSpPr/>
          <p:nvPr/>
        </p:nvSpPr>
        <p:spPr>
          <a:xfrm>
            <a:off x="13213494" y="3969969"/>
            <a:ext cx="1457033" cy="1356862"/>
          </a:xfrm>
          <a:custGeom>
            <a:avLst/>
            <a:gdLst/>
            <a:ahLst/>
            <a:cxnLst/>
            <a:rect l="l" t="t" r="r" b="b"/>
            <a:pathLst>
              <a:path w="1457033" h="1356862" extrusionOk="0">
                <a:moveTo>
                  <a:pt x="0" y="0"/>
                </a:moveTo>
                <a:lnTo>
                  <a:pt x="1457033" y="0"/>
                </a:lnTo>
                <a:lnTo>
                  <a:pt x="1457033" y="1356862"/>
                </a:lnTo>
                <a:lnTo>
                  <a:pt x="0" y="1356862"/>
                </a:lnTo>
                <a:lnTo>
                  <a:pt x="0" y="0"/>
                </a:lnTo>
                <a:close/>
              </a:path>
            </a:pathLst>
          </a:custGeom>
          <a:blipFill rotWithShape="1">
            <a:blip r:embed="rId8">
              <a:alphaModFix/>
            </a:blip>
            <a:stretch>
              <a:fillRect/>
            </a:stretch>
          </a:blipFill>
          <a:ln>
            <a:noFill/>
          </a:ln>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17"/>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330" name="Google Shape;330;p17"/>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17"/>
          <p:cNvSpPr/>
          <p:nvPr/>
        </p:nvSpPr>
        <p:spPr>
          <a:xfrm>
            <a:off x="910131" y="-983047"/>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332" name="Google Shape;332;p17"/>
          <p:cNvGrpSpPr/>
          <p:nvPr/>
        </p:nvGrpSpPr>
        <p:grpSpPr>
          <a:xfrm rot="-322444">
            <a:off x="12928109" y="1686462"/>
            <a:ext cx="3484837" cy="3484837"/>
            <a:chOff x="0" y="0"/>
            <a:chExt cx="6350000" cy="6350000"/>
          </a:xfrm>
        </p:grpSpPr>
        <p:sp>
          <p:nvSpPr>
            <p:cNvPr id="333" name="Google Shape;333;p17"/>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334" name="Google Shape;334;p17"/>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335" name="Google Shape;335;p17"/>
          <p:cNvSpPr/>
          <p:nvPr/>
        </p:nvSpPr>
        <p:spPr>
          <a:xfrm>
            <a:off x="11003396" y="4648400"/>
            <a:ext cx="4420195" cy="4114800"/>
          </a:xfrm>
          <a:custGeom>
            <a:avLst/>
            <a:gdLst/>
            <a:ahLst/>
            <a:cxnLst/>
            <a:rect l="l" t="t" r="r" b="b"/>
            <a:pathLst>
              <a:path w="4420195" h="4114800" extrusionOk="0">
                <a:moveTo>
                  <a:pt x="0" y="0"/>
                </a:moveTo>
                <a:lnTo>
                  <a:pt x="4420196" y="0"/>
                </a:lnTo>
                <a:lnTo>
                  <a:pt x="4420196" y="4114800"/>
                </a:lnTo>
                <a:lnTo>
                  <a:pt x="0" y="4114800"/>
                </a:lnTo>
                <a:lnTo>
                  <a:pt x="0" y="0"/>
                </a:lnTo>
                <a:close/>
              </a:path>
            </a:pathLst>
          </a:custGeom>
          <a:blipFill rotWithShape="1">
            <a:blip r:embed="rId6">
              <a:alphaModFix/>
            </a:blip>
            <a:stretch>
              <a:fillRect/>
            </a:stretch>
          </a:blipFill>
          <a:ln>
            <a:noFill/>
          </a:ln>
        </p:spPr>
      </p:sp>
      <p:sp>
        <p:nvSpPr>
          <p:cNvPr id="336" name="Google Shape;336;p17"/>
          <p:cNvSpPr/>
          <p:nvPr/>
        </p:nvSpPr>
        <p:spPr>
          <a:xfrm>
            <a:off x="14670527" y="6763198"/>
            <a:ext cx="1258446" cy="940688"/>
          </a:xfrm>
          <a:custGeom>
            <a:avLst/>
            <a:gdLst/>
            <a:ahLst/>
            <a:cxnLst/>
            <a:rect l="l" t="t" r="r" b="b"/>
            <a:pathLst>
              <a:path w="1258446" h="940688" extrusionOk="0">
                <a:moveTo>
                  <a:pt x="0" y="0"/>
                </a:moveTo>
                <a:lnTo>
                  <a:pt x="1258446" y="0"/>
                </a:lnTo>
                <a:lnTo>
                  <a:pt x="1258446" y="940688"/>
                </a:lnTo>
                <a:lnTo>
                  <a:pt x="0" y="940688"/>
                </a:lnTo>
                <a:lnTo>
                  <a:pt x="0" y="0"/>
                </a:lnTo>
                <a:close/>
              </a:path>
            </a:pathLst>
          </a:custGeom>
          <a:blipFill rotWithShape="1">
            <a:blip r:embed="rId7">
              <a:alphaModFix/>
            </a:blip>
            <a:stretch>
              <a:fillRect/>
            </a:stretch>
          </a:blipFill>
          <a:ln>
            <a:noFill/>
          </a:ln>
        </p:spPr>
      </p:sp>
      <p:sp>
        <p:nvSpPr>
          <p:cNvPr id="337" name="Google Shape;337;p17"/>
          <p:cNvSpPr txBox="1"/>
          <p:nvPr/>
        </p:nvSpPr>
        <p:spPr>
          <a:xfrm>
            <a:off x="1623076" y="1359480"/>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R3</a:t>
            </a:r>
            <a:endParaRPr/>
          </a:p>
        </p:txBody>
      </p:sp>
      <p:sp>
        <p:nvSpPr>
          <p:cNvPr id="338" name="Google Shape;338;p17"/>
          <p:cNvSpPr txBox="1"/>
          <p:nvPr/>
        </p:nvSpPr>
        <p:spPr>
          <a:xfrm>
            <a:off x="1623076" y="2689805"/>
            <a:ext cx="8943767" cy="570928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600" b="0" i="0" u="none" strike="noStrike" cap="none">
                <a:solidFill>
                  <a:srgbClr val="29741D"/>
                </a:solidFill>
                <a:latin typeface="Quicksand"/>
                <a:ea typeface="Quicksand"/>
                <a:cs typeface="Quicksand"/>
                <a:sym typeface="Quicksand"/>
              </a:rPr>
              <a:t>BIRDS can’t learn/aren’t safe - Move out</a:t>
            </a:r>
            <a:endParaRPr/>
          </a:p>
          <a:p>
            <a:pPr marL="777245" marR="0" lvl="1" indent="-388622" algn="ctr" rtl="0">
              <a:lnSpc>
                <a:spcPct val="140000"/>
              </a:lnSpc>
              <a:spcBef>
                <a:spcPts val="0"/>
              </a:spcBef>
              <a:spcAft>
                <a:spcPts val="0"/>
              </a:spcAft>
              <a:buClr>
                <a:srgbClr val="29741D"/>
              </a:buClr>
              <a:buSzPts val="3600"/>
              <a:buFont typeface="Arial"/>
              <a:buChar char="•"/>
            </a:pPr>
            <a:r>
              <a:rPr lang="en-US" sz="3600" b="0" i="0" u="none" strike="noStrike" cap="none">
                <a:solidFill>
                  <a:srgbClr val="29741D"/>
                </a:solidFill>
                <a:latin typeface="Quicksand"/>
                <a:ea typeface="Quicksand"/>
                <a:cs typeface="Quicksand"/>
                <a:sym typeface="Quicksand"/>
              </a:rPr>
              <a:t>Move to another classroom with a 15 minute timers. A phone call will be made home to parent/carers to explain that learning is being affected.</a:t>
            </a:r>
            <a:endParaRPr/>
          </a:p>
          <a:p>
            <a:pPr marL="777245" marR="0" lvl="1" indent="-388622" algn="ctr" rtl="0">
              <a:lnSpc>
                <a:spcPct val="140000"/>
              </a:lnSpc>
              <a:spcBef>
                <a:spcPts val="0"/>
              </a:spcBef>
              <a:spcAft>
                <a:spcPts val="0"/>
              </a:spcAft>
              <a:buClr>
                <a:srgbClr val="29741D"/>
              </a:buClr>
              <a:buSzPts val="3600"/>
              <a:buFont typeface="Arial"/>
              <a:buChar char="•"/>
            </a:pPr>
            <a:r>
              <a:rPr lang="en-US" sz="3600" b="0" i="0" u="none" strike="noStrike" cap="none">
                <a:solidFill>
                  <a:srgbClr val="29741D"/>
                </a:solidFill>
                <a:latin typeface="Quicksand"/>
                <a:ea typeface="Quicksand"/>
                <a:cs typeface="Quicksand"/>
                <a:sym typeface="Quicksand"/>
              </a:rPr>
              <a:t>Complete work at playtime and part of lunchtime. Only re-enter the classroom after completely restoring your behaviour. </a:t>
            </a:r>
            <a:endParaRPr/>
          </a:p>
        </p:txBody>
      </p:sp>
      <p:sp>
        <p:nvSpPr>
          <p:cNvPr id="339" name="Google Shape;339;p17"/>
          <p:cNvSpPr/>
          <p:nvPr/>
        </p:nvSpPr>
        <p:spPr>
          <a:xfrm>
            <a:off x="13213494" y="3969969"/>
            <a:ext cx="1457033" cy="1356862"/>
          </a:xfrm>
          <a:custGeom>
            <a:avLst/>
            <a:gdLst/>
            <a:ahLst/>
            <a:cxnLst/>
            <a:rect l="l" t="t" r="r" b="b"/>
            <a:pathLst>
              <a:path w="1457033" h="1356862" extrusionOk="0">
                <a:moveTo>
                  <a:pt x="0" y="0"/>
                </a:moveTo>
                <a:lnTo>
                  <a:pt x="1457033" y="0"/>
                </a:lnTo>
                <a:lnTo>
                  <a:pt x="1457033" y="1356862"/>
                </a:lnTo>
                <a:lnTo>
                  <a:pt x="0" y="1356862"/>
                </a:lnTo>
                <a:lnTo>
                  <a:pt x="0" y="0"/>
                </a:lnTo>
                <a:close/>
              </a:path>
            </a:pathLst>
          </a:custGeom>
          <a:blipFill rotWithShape="1">
            <a:blip r:embed="rId8">
              <a:alphaModFix/>
            </a:blip>
            <a:stretch>
              <a:fillRect/>
            </a:stretch>
          </a:blipFill>
          <a:ln>
            <a:noFill/>
          </a:ln>
        </p:spPr>
      </p:sp>
      <p:sp>
        <p:nvSpPr>
          <p:cNvPr id="340" name="Google Shape;340;p17"/>
          <p:cNvSpPr txBox="1"/>
          <p:nvPr/>
        </p:nvSpPr>
        <p:spPr>
          <a:xfrm rot="-207686">
            <a:off x="11580260" y="5479283"/>
            <a:ext cx="3017224" cy="2510783"/>
          </a:xfrm>
          <a:prstGeom prst="rect">
            <a:avLst/>
          </a:prstGeom>
          <a:noFill/>
          <a:ln>
            <a:noFill/>
          </a:ln>
        </p:spPr>
        <p:txBody>
          <a:bodyPr spcFirstLastPara="1" wrap="square" lIns="0" tIns="0" rIns="0" bIns="0" anchor="t" anchorCtr="0">
            <a:spAutoFit/>
          </a:bodyPr>
          <a:lstStyle/>
          <a:p>
            <a:pPr marL="518220" marR="0" lvl="1" indent="-259110" algn="ctr" rtl="0">
              <a:lnSpc>
                <a:spcPct val="140000"/>
              </a:lnSpc>
              <a:spcBef>
                <a:spcPts val="0"/>
              </a:spcBef>
              <a:spcAft>
                <a:spcPts val="0"/>
              </a:spcAft>
              <a:buClr>
                <a:srgbClr val="000000"/>
              </a:buClr>
              <a:buSzPts val="2400"/>
              <a:buFont typeface="Arial"/>
              <a:buChar char="•"/>
            </a:pPr>
            <a:r>
              <a:rPr lang="en-US" sz="2400" b="0" i="0" u="none" strike="noStrike" cap="none">
                <a:solidFill>
                  <a:srgbClr val="000000"/>
                </a:solidFill>
                <a:latin typeface="Quicksand"/>
                <a:ea typeface="Quicksand"/>
                <a:cs typeface="Quicksand"/>
                <a:sym typeface="Quicksand"/>
              </a:rPr>
              <a:t>Preventing the teacher from teaching.</a:t>
            </a:r>
            <a:endParaRPr/>
          </a:p>
          <a:p>
            <a:pPr marL="518220" marR="0" lvl="1" indent="-259110" algn="ctr" rtl="0">
              <a:lnSpc>
                <a:spcPct val="140000"/>
              </a:lnSpc>
              <a:spcBef>
                <a:spcPts val="0"/>
              </a:spcBef>
              <a:spcAft>
                <a:spcPts val="0"/>
              </a:spcAft>
              <a:buClr>
                <a:srgbClr val="000000"/>
              </a:buClr>
              <a:buSzPts val="2400"/>
              <a:buFont typeface="Arial"/>
              <a:buChar char="•"/>
            </a:pPr>
            <a:r>
              <a:rPr lang="en-US" sz="2400" b="0" i="0" u="none" strike="noStrike" cap="none">
                <a:solidFill>
                  <a:srgbClr val="000000"/>
                </a:solidFill>
                <a:latin typeface="Quicksand"/>
                <a:ea typeface="Quicksand"/>
                <a:cs typeface="Quicksand"/>
                <a:sym typeface="Quicksand"/>
              </a:rPr>
              <a:t>Preventing BIRDS from growing their brains.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8"/>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346" name="Google Shape;346;p18"/>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18"/>
          <p:cNvSpPr/>
          <p:nvPr/>
        </p:nvSpPr>
        <p:spPr>
          <a:xfrm>
            <a:off x="910131" y="-983047"/>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348" name="Google Shape;348;p18"/>
          <p:cNvGrpSpPr/>
          <p:nvPr/>
        </p:nvGrpSpPr>
        <p:grpSpPr>
          <a:xfrm rot="-322444">
            <a:off x="12928109" y="1686462"/>
            <a:ext cx="3484837" cy="3484837"/>
            <a:chOff x="0" y="0"/>
            <a:chExt cx="6350000" cy="6350000"/>
          </a:xfrm>
        </p:grpSpPr>
        <p:sp>
          <p:nvSpPr>
            <p:cNvPr id="349" name="Google Shape;349;p18"/>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a:stretch>
            </a:blipFill>
            <a:ln>
              <a:noFill/>
            </a:ln>
          </p:spPr>
        </p:sp>
        <p:sp>
          <p:nvSpPr>
            <p:cNvPr id="350" name="Google Shape;350;p18"/>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351" name="Google Shape;351;p18"/>
          <p:cNvSpPr/>
          <p:nvPr/>
        </p:nvSpPr>
        <p:spPr>
          <a:xfrm>
            <a:off x="11003396" y="4648400"/>
            <a:ext cx="4420195" cy="4114800"/>
          </a:xfrm>
          <a:custGeom>
            <a:avLst/>
            <a:gdLst/>
            <a:ahLst/>
            <a:cxnLst/>
            <a:rect l="l" t="t" r="r" b="b"/>
            <a:pathLst>
              <a:path w="4420195" h="4114800" extrusionOk="0">
                <a:moveTo>
                  <a:pt x="0" y="0"/>
                </a:moveTo>
                <a:lnTo>
                  <a:pt x="4420196" y="0"/>
                </a:lnTo>
                <a:lnTo>
                  <a:pt x="4420196" y="4114800"/>
                </a:lnTo>
                <a:lnTo>
                  <a:pt x="0" y="4114800"/>
                </a:lnTo>
                <a:lnTo>
                  <a:pt x="0" y="0"/>
                </a:lnTo>
                <a:close/>
              </a:path>
            </a:pathLst>
          </a:custGeom>
          <a:blipFill rotWithShape="1">
            <a:blip r:embed="rId6">
              <a:alphaModFix/>
            </a:blip>
            <a:stretch>
              <a:fillRect/>
            </a:stretch>
          </a:blipFill>
          <a:ln>
            <a:noFill/>
          </a:ln>
        </p:spPr>
      </p:sp>
      <p:sp>
        <p:nvSpPr>
          <p:cNvPr id="352" name="Google Shape;352;p18"/>
          <p:cNvSpPr/>
          <p:nvPr/>
        </p:nvSpPr>
        <p:spPr>
          <a:xfrm>
            <a:off x="14670527" y="6763198"/>
            <a:ext cx="1258446" cy="940688"/>
          </a:xfrm>
          <a:custGeom>
            <a:avLst/>
            <a:gdLst/>
            <a:ahLst/>
            <a:cxnLst/>
            <a:rect l="l" t="t" r="r" b="b"/>
            <a:pathLst>
              <a:path w="1258446" h="940688" extrusionOk="0">
                <a:moveTo>
                  <a:pt x="0" y="0"/>
                </a:moveTo>
                <a:lnTo>
                  <a:pt x="1258446" y="0"/>
                </a:lnTo>
                <a:lnTo>
                  <a:pt x="1258446" y="940688"/>
                </a:lnTo>
                <a:lnTo>
                  <a:pt x="0" y="940688"/>
                </a:lnTo>
                <a:lnTo>
                  <a:pt x="0" y="0"/>
                </a:lnTo>
                <a:close/>
              </a:path>
            </a:pathLst>
          </a:custGeom>
          <a:blipFill rotWithShape="1">
            <a:blip r:embed="rId7">
              <a:alphaModFix/>
            </a:blip>
            <a:stretch>
              <a:fillRect/>
            </a:stretch>
          </a:blipFill>
          <a:ln>
            <a:noFill/>
          </a:ln>
        </p:spPr>
      </p:sp>
      <p:sp>
        <p:nvSpPr>
          <p:cNvPr id="353" name="Google Shape;353;p18"/>
          <p:cNvSpPr txBox="1"/>
          <p:nvPr/>
        </p:nvSpPr>
        <p:spPr>
          <a:xfrm>
            <a:off x="1623076" y="2041406"/>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r4</a:t>
            </a:r>
            <a:endParaRPr/>
          </a:p>
        </p:txBody>
      </p:sp>
      <p:sp>
        <p:nvSpPr>
          <p:cNvPr id="354" name="Google Shape;354;p18"/>
          <p:cNvSpPr txBox="1"/>
          <p:nvPr/>
        </p:nvSpPr>
        <p:spPr>
          <a:xfrm>
            <a:off x="1623076" y="3593092"/>
            <a:ext cx="8943767" cy="463740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800" b="1" i="0" u="none" strike="noStrike" cap="none">
                <a:solidFill>
                  <a:srgbClr val="29741D"/>
                </a:solidFill>
                <a:latin typeface="Quicksand"/>
                <a:ea typeface="Quicksand"/>
                <a:cs typeface="Quicksand"/>
                <a:sym typeface="Quicksand"/>
              </a:rPr>
              <a:t>Urgent</a:t>
            </a:r>
            <a:r>
              <a:rPr lang="en-US" sz="3800" b="0" i="0" u="none" strike="noStrike" cap="none">
                <a:solidFill>
                  <a:srgbClr val="29741D"/>
                </a:solidFill>
                <a:latin typeface="Quicksand"/>
                <a:ea typeface="Quicksand"/>
                <a:cs typeface="Quicksand"/>
                <a:sym typeface="Quicksand"/>
              </a:rPr>
              <a:t> changes need to be made</a:t>
            </a:r>
            <a:endParaRPr/>
          </a:p>
          <a:p>
            <a:pPr marL="820423" marR="0" lvl="1" indent="-410211" algn="ctr" rtl="0">
              <a:lnSpc>
                <a:spcPct val="140000"/>
              </a:lnSpc>
              <a:spcBef>
                <a:spcPts val="0"/>
              </a:spcBef>
              <a:spcAft>
                <a:spcPts val="0"/>
              </a:spcAft>
              <a:buClr>
                <a:srgbClr val="29741D"/>
              </a:buClr>
              <a:buSzPts val="3800"/>
              <a:buFont typeface="Arial"/>
              <a:buChar char="•"/>
            </a:pPr>
            <a:r>
              <a:rPr lang="en-US" sz="3800" b="0" i="0" u="none" strike="noStrike" cap="none">
                <a:solidFill>
                  <a:srgbClr val="29741D"/>
                </a:solidFill>
                <a:latin typeface="Quicksand"/>
                <a:ea typeface="Quicksand"/>
                <a:cs typeface="Quicksand"/>
                <a:sym typeface="Quicksand"/>
              </a:rPr>
              <a:t>Working with Assistant Headteacher, Parents/carers will be called into school to meet with AHT and child.</a:t>
            </a:r>
            <a:endParaRPr/>
          </a:p>
          <a:p>
            <a:pPr marL="820423" marR="0" lvl="1" indent="-410211" algn="ctr" rtl="0">
              <a:lnSpc>
                <a:spcPct val="140000"/>
              </a:lnSpc>
              <a:spcBef>
                <a:spcPts val="0"/>
              </a:spcBef>
              <a:spcAft>
                <a:spcPts val="0"/>
              </a:spcAft>
              <a:buClr>
                <a:srgbClr val="29741D"/>
              </a:buClr>
              <a:buSzPts val="3800"/>
              <a:buFont typeface="Arial"/>
              <a:buChar char="•"/>
            </a:pPr>
            <a:r>
              <a:rPr lang="en-US" sz="3800" b="0" i="0" u="none" strike="noStrike" cap="none">
                <a:solidFill>
                  <a:srgbClr val="29741D"/>
                </a:solidFill>
                <a:latin typeface="Quicksand"/>
                <a:ea typeface="Quicksand"/>
                <a:cs typeface="Quicksand"/>
                <a:sym typeface="Quicksand"/>
              </a:rPr>
              <a:t>Playtime and lunchtime is isolated with AHT.</a:t>
            </a:r>
            <a:endParaRPr/>
          </a:p>
        </p:txBody>
      </p:sp>
      <p:sp>
        <p:nvSpPr>
          <p:cNvPr id="355" name="Google Shape;355;p18"/>
          <p:cNvSpPr/>
          <p:nvPr/>
        </p:nvSpPr>
        <p:spPr>
          <a:xfrm>
            <a:off x="13213494" y="3969969"/>
            <a:ext cx="1457033" cy="1356862"/>
          </a:xfrm>
          <a:custGeom>
            <a:avLst/>
            <a:gdLst/>
            <a:ahLst/>
            <a:cxnLst/>
            <a:rect l="l" t="t" r="r" b="b"/>
            <a:pathLst>
              <a:path w="1457033" h="1356862" extrusionOk="0">
                <a:moveTo>
                  <a:pt x="0" y="0"/>
                </a:moveTo>
                <a:lnTo>
                  <a:pt x="1457033" y="0"/>
                </a:lnTo>
                <a:lnTo>
                  <a:pt x="1457033" y="1356862"/>
                </a:lnTo>
                <a:lnTo>
                  <a:pt x="0" y="1356862"/>
                </a:lnTo>
                <a:lnTo>
                  <a:pt x="0" y="0"/>
                </a:lnTo>
                <a:close/>
              </a:path>
            </a:pathLst>
          </a:custGeom>
          <a:blipFill rotWithShape="1">
            <a:blip r:embed="rId8">
              <a:alphaModFix/>
            </a:blip>
            <a:stretch>
              <a:fillRect/>
            </a:stretch>
          </a:blipFill>
          <a:ln>
            <a:noFill/>
          </a:ln>
        </p:spPr>
      </p:sp>
      <p:sp>
        <p:nvSpPr>
          <p:cNvPr id="356" name="Google Shape;356;p18"/>
          <p:cNvSpPr txBox="1"/>
          <p:nvPr/>
        </p:nvSpPr>
        <p:spPr>
          <a:xfrm rot="-207686">
            <a:off x="11592912" y="5478901"/>
            <a:ext cx="3017224" cy="2929883"/>
          </a:xfrm>
          <a:prstGeom prst="rect">
            <a:avLst/>
          </a:prstGeom>
          <a:noFill/>
          <a:ln>
            <a:noFill/>
          </a:ln>
        </p:spPr>
        <p:txBody>
          <a:bodyPr spcFirstLastPara="1" wrap="square" lIns="0" tIns="0" rIns="0" bIns="0" anchor="t" anchorCtr="0">
            <a:spAutoFit/>
          </a:bodyPr>
          <a:lstStyle/>
          <a:p>
            <a:pPr marL="518220" marR="0" lvl="1" indent="-259110" algn="ctr" rtl="0">
              <a:lnSpc>
                <a:spcPct val="140000"/>
              </a:lnSpc>
              <a:spcBef>
                <a:spcPts val="0"/>
              </a:spcBef>
              <a:spcAft>
                <a:spcPts val="0"/>
              </a:spcAft>
              <a:buClr>
                <a:srgbClr val="000000"/>
              </a:buClr>
              <a:buSzPts val="2400"/>
              <a:buFont typeface="Arial"/>
              <a:buChar char="•"/>
            </a:pPr>
            <a:r>
              <a:rPr lang="en-US" sz="2400" b="0" i="0" u="none" strike="noStrike" cap="none">
                <a:solidFill>
                  <a:srgbClr val="000000"/>
                </a:solidFill>
                <a:latin typeface="Quicksand"/>
                <a:ea typeface="Quicksand"/>
                <a:cs typeface="Quicksand"/>
                <a:sym typeface="Quicksand"/>
              </a:rPr>
              <a:t>Unkind word in or outside class</a:t>
            </a:r>
            <a:endParaRPr/>
          </a:p>
          <a:p>
            <a:pPr marL="518220" marR="0" lvl="1" indent="-259110" algn="ctr" rtl="0">
              <a:lnSpc>
                <a:spcPct val="140000"/>
              </a:lnSpc>
              <a:spcBef>
                <a:spcPts val="0"/>
              </a:spcBef>
              <a:spcAft>
                <a:spcPts val="0"/>
              </a:spcAft>
              <a:buClr>
                <a:srgbClr val="000000"/>
              </a:buClr>
              <a:buSzPts val="2400"/>
              <a:buFont typeface="Arial"/>
              <a:buChar char="•"/>
            </a:pPr>
            <a:r>
              <a:rPr lang="en-US" sz="2400" b="0" i="0" u="none" strike="noStrike" cap="none">
                <a:solidFill>
                  <a:srgbClr val="000000"/>
                </a:solidFill>
                <a:latin typeface="Quicksand"/>
                <a:ea typeface="Quicksand"/>
                <a:cs typeface="Quicksand"/>
                <a:sym typeface="Quicksand"/>
              </a:rPr>
              <a:t>Unkind action in or out of class</a:t>
            </a:r>
            <a:endParaRPr/>
          </a:p>
          <a:p>
            <a:pPr marL="518220" marR="0" lvl="1" indent="-259110" algn="ctr" rtl="0">
              <a:lnSpc>
                <a:spcPct val="140000"/>
              </a:lnSpc>
              <a:spcBef>
                <a:spcPts val="0"/>
              </a:spcBef>
              <a:spcAft>
                <a:spcPts val="0"/>
              </a:spcAft>
              <a:buClr>
                <a:srgbClr val="000000"/>
              </a:buClr>
              <a:buSzPts val="2400"/>
              <a:buFont typeface="Arial"/>
              <a:buChar char="•"/>
            </a:pPr>
            <a:r>
              <a:rPr lang="en-US" sz="2400" b="0" i="0" u="none" strike="noStrike" cap="none">
                <a:solidFill>
                  <a:srgbClr val="000000"/>
                </a:solidFill>
                <a:latin typeface="Quicksand"/>
                <a:ea typeface="Quicksand"/>
                <a:cs typeface="Quicksand"/>
                <a:sym typeface="Quicksand"/>
              </a:rPr>
              <a:t>Behaviour not in-line with BIRDS philosophy.</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19"/>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362" name="Google Shape;362;p19"/>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19"/>
          <p:cNvSpPr/>
          <p:nvPr/>
        </p:nvSpPr>
        <p:spPr>
          <a:xfrm>
            <a:off x="910131" y="-983047"/>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364" name="Google Shape;364;p19"/>
          <p:cNvSpPr/>
          <p:nvPr/>
        </p:nvSpPr>
        <p:spPr>
          <a:xfrm>
            <a:off x="11003396" y="4648400"/>
            <a:ext cx="4420195" cy="4114800"/>
          </a:xfrm>
          <a:custGeom>
            <a:avLst/>
            <a:gdLst/>
            <a:ahLst/>
            <a:cxnLst/>
            <a:rect l="l" t="t" r="r" b="b"/>
            <a:pathLst>
              <a:path w="4420195" h="4114800" extrusionOk="0">
                <a:moveTo>
                  <a:pt x="0" y="0"/>
                </a:moveTo>
                <a:lnTo>
                  <a:pt x="4420196" y="0"/>
                </a:lnTo>
                <a:lnTo>
                  <a:pt x="4420196" y="4114800"/>
                </a:lnTo>
                <a:lnTo>
                  <a:pt x="0" y="4114800"/>
                </a:lnTo>
                <a:lnTo>
                  <a:pt x="0" y="0"/>
                </a:lnTo>
                <a:close/>
              </a:path>
            </a:pathLst>
          </a:custGeom>
          <a:blipFill rotWithShape="1">
            <a:blip r:embed="rId5">
              <a:alphaModFix/>
            </a:blip>
            <a:stretch>
              <a:fillRect/>
            </a:stretch>
          </a:blipFill>
          <a:ln>
            <a:noFill/>
          </a:ln>
        </p:spPr>
      </p:sp>
      <p:sp>
        <p:nvSpPr>
          <p:cNvPr id="365" name="Google Shape;365;p19"/>
          <p:cNvSpPr/>
          <p:nvPr/>
        </p:nvSpPr>
        <p:spPr>
          <a:xfrm>
            <a:off x="14670527" y="6763198"/>
            <a:ext cx="1258446" cy="940688"/>
          </a:xfrm>
          <a:custGeom>
            <a:avLst/>
            <a:gdLst/>
            <a:ahLst/>
            <a:cxnLst/>
            <a:rect l="l" t="t" r="r" b="b"/>
            <a:pathLst>
              <a:path w="1258446" h="940688" extrusionOk="0">
                <a:moveTo>
                  <a:pt x="0" y="0"/>
                </a:moveTo>
                <a:lnTo>
                  <a:pt x="1258446" y="0"/>
                </a:lnTo>
                <a:lnTo>
                  <a:pt x="1258446" y="940688"/>
                </a:lnTo>
                <a:lnTo>
                  <a:pt x="0" y="940688"/>
                </a:lnTo>
                <a:lnTo>
                  <a:pt x="0" y="0"/>
                </a:lnTo>
                <a:close/>
              </a:path>
            </a:pathLst>
          </a:custGeom>
          <a:blipFill rotWithShape="1">
            <a:blip r:embed="rId6">
              <a:alphaModFix/>
            </a:blip>
            <a:stretch>
              <a:fillRect/>
            </a:stretch>
          </a:blipFill>
          <a:ln>
            <a:noFill/>
          </a:ln>
        </p:spPr>
      </p:sp>
      <p:sp>
        <p:nvSpPr>
          <p:cNvPr id="366" name="Google Shape;366;p19"/>
          <p:cNvSpPr/>
          <p:nvPr/>
        </p:nvSpPr>
        <p:spPr>
          <a:xfrm>
            <a:off x="11220315" y="1411272"/>
            <a:ext cx="3986358" cy="3732228"/>
          </a:xfrm>
          <a:custGeom>
            <a:avLst/>
            <a:gdLst/>
            <a:ahLst/>
            <a:cxnLst/>
            <a:rect l="l" t="t" r="r" b="b"/>
            <a:pathLst>
              <a:path w="3986358" h="3732228" extrusionOk="0">
                <a:moveTo>
                  <a:pt x="0" y="0"/>
                </a:moveTo>
                <a:lnTo>
                  <a:pt x="3986358" y="0"/>
                </a:lnTo>
                <a:lnTo>
                  <a:pt x="3986358" y="3732228"/>
                </a:lnTo>
                <a:lnTo>
                  <a:pt x="0" y="3732228"/>
                </a:lnTo>
                <a:lnTo>
                  <a:pt x="0" y="0"/>
                </a:lnTo>
                <a:close/>
              </a:path>
            </a:pathLst>
          </a:custGeom>
          <a:blipFill rotWithShape="1">
            <a:blip r:embed="rId7">
              <a:alphaModFix/>
            </a:blip>
            <a:stretch>
              <a:fillRect/>
            </a:stretch>
          </a:blipFill>
          <a:ln>
            <a:noFill/>
          </a:ln>
        </p:spPr>
      </p:sp>
      <p:sp>
        <p:nvSpPr>
          <p:cNvPr id="367" name="Google Shape;367;p19"/>
          <p:cNvSpPr/>
          <p:nvPr/>
        </p:nvSpPr>
        <p:spPr>
          <a:xfrm>
            <a:off x="10274880" y="3221119"/>
            <a:ext cx="1457033" cy="1356862"/>
          </a:xfrm>
          <a:custGeom>
            <a:avLst/>
            <a:gdLst/>
            <a:ahLst/>
            <a:cxnLst/>
            <a:rect l="l" t="t" r="r" b="b"/>
            <a:pathLst>
              <a:path w="1457033" h="1356862" extrusionOk="0">
                <a:moveTo>
                  <a:pt x="0" y="0"/>
                </a:moveTo>
                <a:lnTo>
                  <a:pt x="1457033" y="0"/>
                </a:lnTo>
                <a:lnTo>
                  <a:pt x="1457033" y="1356862"/>
                </a:lnTo>
                <a:lnTo>
                  <a:pt x="0" y="1356862"/>
                </a:lnTo>
                <a:lnTo>
                  <a:pt x="0" y="0"/>
                </a:lnTo>
                <a:close/>
              </a:path>
            </a:pathLst>
          </a:custGeom>
          <a:blipFill rotWithShape="1">
            <a:blip r:embed="rId8">
              <a:alphaModFix/>
            </a:blip>
            <a:stretch>
              <a:fillRect/>
            </a:stretch>
          </a:blipFill>
          <a:ln>
            <a:noFill/>
          </a:ln>
        </p:spPr>
      </p:sp>
      <p:sp>
        <p:nvSpPr>
          <p:cNvPr id="368" name="Google Shape;368;p19"/>
          <p:cNvSpPr/>
          <p:nvPr/>
        </p:nvSpPr>
        <p:spPr>
          <a:xfrm>
            <a:off x="14670527" y="1190546"/>
            <a:ext cx="2032530" cy="2309693"/>
          </a:xfrm>
          <a:custGeom>
            <a:avLst/>
            <a:gdLst/>
            <a:ahLst/>
            <a:cxnLst/>
            <a:rect l="l" t="t" r="r" b="b"/>
            <a:pathLst>
              <a:path w="2032530" h="2309693" extrusionOk="0">
                <a:moveTo>
                  <a:pt x="0" y="0"/>
                </a:moveTo>
                <a:lnTo>
                  <a:pt x="2032530" y="0"/>
                </a:lnTo>
                <a:lnTo>
                  <a:pt x="2032530" y="2309693"/>
                </a:lnTo>
                <a:lnTo>
                  <a:pt x="0" y="2309693"/>
                </a:lnTo>
                <a:lnTo>
                  <a:pt x="0" y="0"/>
                </a:lnTo>
                <a:close/>
              </a:path>
            </a:pathLst>
          </a:custGeom>
          <a:blipFill rotWithShape="1">
            <a:blip r:embed="rId9">
              <a:alphaModFix/>
            </a:blip>
            <a:stretch>
              <a:fillRect/>
            </a:stretch>
          </a:blipFill>
          <a:ln>
            <a:noFill/>
          </a:ln>
        </p:spPr>
      </p:sp>
      <p:sp>
        <p:nvSpPr>
          <p:cNvPr id="369" name="Google Shape;369;p19"/>
          <p:cNvSpPr txBox="1"/>
          <p:nvPr/>
        </p:nvSpPr>
        <p:spPr>
          <a:xfrm>
            <a:off x="1623076" y="3190507"/>
            <a:ext cx="8943767"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R5</a:t>
            </a:r>
            <a:endParaRPr/>
          </a:p>
        </p:txBody>
      </p:sp>
      <p:sp>
        <p:nvSpPr>
          <p:cNvPr id="370" name="Google Shape;370;p19"/>
          <p:cNvSpPr txBox="1"/>
          <p:nvPr/>
        </p:nvSpPr>
        <p:spPr>
          <a:xfrm>
            <a:off x="1623076" y="4553150"/>
            <a:ext cx="8943767" cy="303403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4300" b="1" i="0" u="none" strike="noStrike" cap="none">
                <a:solidFill>
                  <a:srgbClr val="29741D"/>
                </a:solidFill>
                <a:latin typeface="Quicksand"/>
                <a:ea typeface="Quicksand"/>
                <a:cs typeface="Quicksand"/>
                <a:sym typeface="Quicksand"/>
              </a:rPr>
              <a:t>Reported </a:t>
            </a:r>
            <a:r>
              <a:rPr lang="en-US" sz="4300" b="0" i="0" u="none" strike="noStrike" cap="none">
                <a:solidFill>
                  <a:srgbClr val="29741D"/>
                </a:solidFill>
                <a:latin typeface="Quicksand"/>
                <a:ea typeface="Quicksand"/>
                <a:cs typeface="Quicksand"/>
                <a:sym typeface="Quicksand"/>
              </a:rPr>
              <a:t>behaviour</a:t>
            </a:r>
            <a:endParaRPr/>
          </a:p>
          <a:p>
            <a:pPr marL="928371" marR="0" lvl="1" indent="-464186" algn="ctr" rtl="0">
              <a:lnSpc>
                <a:spcPct val="140000"/>
              </a:lnSpc>
              <a:spcBef>
                <a:spcPts val="0"/>
              </a:spcBef>
              <a:spcAft>
                <a:spcPts val="0"/>
              </a:spcAft>
              <a:buClr>
                <a:srgbClr val="29741D"/>
              </a:buClr>
              <a:buSzPts val="4300"/>
              <a:buFont typeface="Arial"/>
              <a:buChar char="•"/>
            </a:pPr>
            <a:r>
              <a:rPr lang="en-US" sz="4300" b="0" i="0" u="none" strike="noStrike" cap="none">
                <a:solidFill>
                  <a:srgbClr val="29741D"/>
                </a:solidFill>
                <a:latin typeface="Quicksand"/>
                <a:ea typeface="Quicksand"/>
                <a:cs typeface="Quicksand"/>
                <a:sym typeface="Quicksand"/>
              </a:rPr>
              <a:t>Sent to Deputy/Headteacher</a:t>
            </a:r>
            <a:endParaRPr/>
          </a:p>
          <a:p>
            <a:pPr marL="928371" marR="0" lvl="1" indent="-464186" algn="ctr" rtl="0">
              <a:lnSpc>
                <a:spcPct val="140000"/>
              </a:lnSpc>
              <a:spcBef>
                <a:spcPts val="0"/>
              </a:spcBef>
              <a:spcAft>
                <a:spcPts val="0"/>
              </a:spcAft>
              <a:buClr>
                <a:srgbClr val="29741D"/>
              </a:buClr>
              <a:buSzPts val="4300"/>
              <a:buFont typeface="Arial"/>
              <a:buChar char="•"/>
            </a:pPr>
            <a:r>
              <a:rPr lang="en-US" sz="4300" b="0" i="0" u="none" strike="noStrike" cap="none">
                <a:solidFill>
                  <a:srgbClr val="29741D"/>
                </a:solidFill>
                <a:latin typeface="Quicksand"/>
                <a:ea typeface="Quicksand"/>
                <a:cs typeface="Quicksand"/>
                <a:sym typeface="Quicksand"/>
              </a:rPr>
              <a:t>Reported via internal or external exclusion</a:t>
            </a:r>
            <a:endParaRPr/>
          </a:p>
        </p:txBody>
      </p:sp>
      <p:sp>
        <p:nvSpPr>
          <p:cNvPr id="371" name="Google Shape;371;p19"/>
          <p:cNvSpPr txBox="1"/>
          <p:nvPr/>
        </p:nvSpPr>
        <p:spPr>
          <a:xfrm rot="-207686">
            <a:off x="11703444" y="5367468"/>
            <a:ext cx="3017224" cy="3189598"/>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2300" b="0" i="0" u="none" strike="noStrike" cap="none">
                <a:solidFill>
                  <a:srgbClr val="000000"/>
                </a:solidFill>
                <a:latin typeface="Quicksand"/>
                <a:ea typeface="Quicksand"/>
                <a:cs typeface="Quicksand"/>
                <a:sym typeface="Quicksand"/>
              </a:rPr>
              <a:t>Deliberately working against school expectations:</a:t>
            </a:r>
            <a:endParaRPr/>
          </a:p>
          <a:p>
            <a:pPr marL="496630" marR="0" lvl="1" indent="-248315" algn="ctr" rtl="0">
              <a:lnSpc>
                <a:spcPct val="140000"/>
              </a:lnSpc>
              <a:spcBef>
                <a:spcPts val="0"/>
              </a:spcBef>
              <a:spcAft>
                <a:spcPts val="0"/>
              </a:spcAft>
              <a:buClr>
                <a:srgbClr val="000000"/>
              </a:buClr>
              <a:buSzPts val="2300"/>
              <a:buFont typeface="Arial"/>
              <a:buChar char="•"/>
            </a:pPr>
            <a:r>
              <a:rPr lang="en-US" sz="2300" b="0" i="0" u="none" strike="noStrike" cap="none">
                <a:solidFill>
                  <a:srgbClr val="000000"/>
                </a:solidFill>
                <a:latin typeface="Quicksand"/>
                <a:ea typeface="Quicksand"/>
                <a:cs typeface="Quicksand"/>
                <a:sym typeface="Quicksand"/>
              </a:rPr>
              <a:t>Fighting</a:t>
            </a:r>
            <a:endParaRPr/>
          </a:p>
          <a:p>
            <a:pPr marL="496630" marR="0" lvl="1" indent="-248315" algn="ctr" rtl="0">
              <a:lnSpc>
                <a:spcPct val="140000"/>
              </a:lnSpc>
              <a:spcBef>
                <a:spcPts val="0"/>
              </a:spcBef>
              <a:spcAft>
                <a:spcPts val="0"/>
              </a:spcAft>
              <a:buClr>
                <a:srgbClr val="000000"/>
              </a:buClr>
              <a:buSzPts val="2300"/>
              <a:buFont typeface="Arial"/>
              <a:buChar char="•"/>
            </a:pPr>
            <a:r>
              <a:rPr lang="en-US" sz="2300" b="0" i="0" u="none" strike="noStrike" cap="none">
                <a:solidFill>
                  <a:srgbClr val="000000"/>
                </a:solidFill>
                <a:latin typeface="Quicksand"/>
                <a:ea typeface="Quicksand"/>
                <a:cs typeface="Quicksand"/>
                <a:sym typeface="Quicksand"/>
              </a:rPr>
              <a:t>Bullying</a:t>
            </a:r>
            <a:endParaRPr/>
          </a:p>
          <a:p>
            <a:pPr marL="496630" marR="0" lvl="1" indent="-248315" algn="ctr" rtl="0">
              <a:lnSpc>
                <a:spcPct val="140000"/>
              </a:lnSpc>
              <a:spcBef>
                <a:spcPts val="0"/>
              </a:spcBef>
              <a:spcAft>
                <a:spcPts val="0"/>
              </a:spcAft>
              <a:buClr>
                <a:srgbClr val="000000"/>
              </a:buClr>
              <a:buSzPts val="2300"/>
              <a:buFont typeface="Arial"/>
              <a:buChar char="•"/>
            </a:pPr>
            <a:r>
              <a:rPr lang="en-US" sz="2300" b="0" i="0" u="none" strike="noStrike" cap="none">
                <a:solidFill>
                  <a:srgbClr val="000000"/>
                </a:solidFill>
                <a:latin typeface="Quicksand"/>
                <a:ea typeface="Quicksand"/>
                <a:cs typeface="Quicksand"/>
                <a:sym typeface="Quicksand"/>
              </a:rPr>
              <a:t>Swearing</a:t>
            </a:r>
            <a:endParaRPr/>
          </a:p>
          <a:p>
            <a:pPr marL="496630" marR="0" lvl="1" indent="-248315" algn="ctr" rtl="0">
              <a:lnSpc>
                <a:spcPct val="140000"/>
              </a:lnSpc>
              <a:spcBef>
                <a:spcPts val="0"/>
              </a:spcBef>
              <a:spcAft>
                <a:spcPts val="0"/>
              </a:spcAft>
              <a:buClr>
                <a:srgbClr val="000000"/>
              </a:buClr>
              <a:buSzPts val="2300"/>
              <a:buFont typeface="Arial"/>
              <a:buChar char="•"/>
            </a:pPr>
            <a:r>
              <a:rPr lang="en-US" sz="2300" b="0" i="0" u="none" strike="noStrike" cap="none">
                <a:solidFill>
                  <a:srgbClr val="000000"/>
                </a:solidFill>
                <a:latin typeface="Quicksand"/>
                <a:ea typeface="Quicksand"/>
                <a:cs typeface="Quicksand"/>
                <a:sym typeface="Quicksand"/>
              </a:rPr>
              <a:t>Damaging school property</a:t>
            </a:r>
            <a:endParaRPr/>
          </a:p>
        </p:txBody>
      </p:sp>
      <p:sp>
        <p:nvSpPr>
          <p:cNvPr id="372" name="Google Shape;372;p19"/>
          <p:cNvSpPr txBox="1"/>
          <p:nvPr/>
        </p:nvSpPr>
        <p:spPr>
          <a:xfrm rot="913123">
            <a:off x="11716134" y="1993122"/>
            <a:ext cx="3017224" cy="280351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4000" b="0" i="0" u="none" strike="noStrike" cap="none">
                <a:solidFill>
                  <a:srgbClr val="000000"/>
                </a:solidFill>
                <a:latin typeface="Quicksand"/>
                <a:ea typeface="Quicksand"/>
                <a:cs typeface="Quicksand"/>
                <a:sym typeface="Quicksand"/>
              </a:rPr>
              <a:t>3 internals only in one term - then external.</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20"/>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378" name="Google Shape;378;p20"/>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20"/>
          <p:cNvSpPr/>
          <p:nvPr/>
        </p:nvSpPr>
        <p:spPr>
          <a:xfrm>
            <a:off x="910131" y="-983047"/>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380" name="Google Shape;380;p20"/>
          <p:cNvGrpSpPr/>
          <p:nvPr/>
        </p:nvGrpSpPr>
        <p:grpSpPr>
          <a:xfrm>
            <a:off x="2240461" y="2754811"/>
            <a:ext cx="2388689" cy="2388689"/>
            <a:chOff x="0" y="0"/>
            <a:chExt cx="6350000" cy="6350000"/>
          </a:xfrm>
        </p:grpSpPr>
        <p:sp>
          <p:nvSpPr>
            <p:cNvPr id="381" name="Google Shape;381;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t="-36661" b="-36661"/>
              </a:stretch>
            </a:blipFill>
            <a:ln>
              <a:noFill/>
            </a:ln>
          </p:spPr>
        </p:sp>
        <p:sp>
          <p:nvSpPr>
            <p:cNvPr id="382" name="Google Shape;382;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83" name="Google Shape;383;p20"/>
          <p:cNvGrpSpPr/>
          <p:nvPr/>
        </p:nvGrpSpPr>
        <p:grpSpPr>
          <a:xfrm>
            <a:off x="6029325" y="2808039"/>
            <a:ext cx="2388689" cy="2388689"/>
            <a:chOff x="0" y="0"/>
            <a:chExt cx="6350000" cy="6350000"/>
          </a:xfrm>
        </p:grpSpPr>
        <p:sp>
          <p:nvSpPr>
            <p:cNvPr id="384" name="Google Shape;384;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6">
                <a:alphaModFix/>
              </a:blip>
              <a:stretch>
                <a:fillRect t="-29493" b="-29493"/>
              </a:stretch>
            </a:blipFill>
            <a:ln>
              <a:noFill/>
            </a:ln>
          </p:spPr>
        </p:sp>
        <p:sp>
          <p:nvSpPr>
            <p:cNvPr id="385" name="Google Shape;385;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86" name="Google Shape;386;p20"/>
          <p:cNvGrpSpPr/>
          <p:nvPr/>
        </p:nvGrpSpPr>
        <p:grpSpPr>
          <a:xfrm>
            <a:off x="9818189" y="2808039"/>
            <a:ext cx="2388689" cy="2388689"/>
            <a:chOff x="0" y="0"/>
            <a:chExt cx="6350000" cy="6350000"/>
          </a:xfrm>
        </p:grpSpPr>
        <p:sp>
          <p:nvSpPr>
            <p:cNvPr id="387" name="Google Shape;387;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7">
                <a:alphaModFix/>
              </a:blip>
              <a:stretch>
                <a:fillRect t="-23152" b="-23151"/>
              </a:stretch>
            </a:blipFill>
            <a:ln>
              <a:noFill/>
            </a:ln>
          </p:spPr>
        </p:sp>
        <p:sp>
          <p:nvSpPr>
            <p:cNvPr id="388" name="Google Shape;388;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89" name="Google Shape;389;p20"/>
          <p:cNvGrpSpPr/>
          <p:nvPr/>
        </p:nvGrpSpPr>
        <p:grpSpPr>
          <a:xfrm>
            <a:off x="13604980" y="2808039"/>
            <a:ext cx="2388689" cy="2388689"/>
            <a:chOff x="0" y="0"/>
            <a:chExt cx="6350000" cy="6350000"/>
          </a:xfrm>
        </p:grpSpPr>
        <p:sp>
          <p:nvSpPr>
            <p:cNvPr id="390" name="Google Shape;390;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8">
                <a:alphaModFix/>
              </a:blip>
              <a:stretch>
                <a:fillRect t="-5679" b="-5680"/>
              </a:stretch>
            </a:blipFill>
            <a:ln>
              <a:noFill/>
            </a:ln>
          </p:spPr>
        </p:sp>
        <p:sp>
          <p:nvSpPr>
            <p:cNvPr id="391" name="Google Shape;391;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392" name="Google Shape;392;p20"/>
          <p:cNvSpPr/>
          <p:nvPr/>
        </p:nvSpPr>
        <p:spPr>
          <a:xfrm>
            <a:off x="15606010" y="2412305"/>
            <a:ext cx="1068312" cy="946791"/>
          </a:xfrm>
          <a:custGeom>
            <a:avLst/>
            <a:gdLst/>
            <a:ahLst/>
            <a:cxnLst/>
            <a:rect l="l" t="t" r="r" b="b"/>
            <a:pathLst>
              <a:path w="1068312" h="946791" extrusionOk="0">
                <a:moveTo>
                  <a:pt x="0" y="0"/>
                </a:moveTo>
                <a:lnTo>
                  <a:pt x="1068312" y="0"/>
                </a:lnTo>
                <a:lnTo>
                  <a:pt x="1068312" y="946792"/>
                </a:lnTo>
                <a:lnTo>
                  <a:pt x="0" y="946792"/>
                </a:lnTo>
                <a:lnTo>
                  <a:pt x="0" y="0"/>
                </a:lnTo>
                <a:close/>
              </a:path>
            </a:pathLst>
          </a:custGeom>
          <a:blipFill rotWithShape="1">
            <a:blip r:embed="rId9">
              <a:alphaModFix/>
            </a:blip>
            <a:stretch>
              <a:fillRect/>
            </a:stretch>
          </a:blipFill>
          <a:ln>
            <a:noFill/>
          </a:ln>
        </p:spPr>
      </p:sp>
      <p:grpSp>
        <p:nvGrpSpPr>
          <p:cNvPr id="393" name="Google Shape;393;p20"/>
          <p:cNvGrpSpPr/>
          <p:nvPr/>
        </p:nvGrpSpPr>
        <p:grpSpPr>
          <a:xfrm>
            <a:off x="2223045" y="5467462"/>
            <a:ext cx="2388689" cy="2388689"/>
            <a:chOff x="0" y="0"/>
            <a:chExt cx="6350000" cy="6350000"/>
          </a:xfrm>
        </p:grpSpPr>
        <p:sp>
          <p:nvSpPr>
            <p:cNvPr id="394" name="Google Shape;394;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10">
                <a:alphaModFix/>
              </a:blip>
              <a:stretch>
                <a:fillRect t="-15016" b="-15016"/>
              </a:stretch>
            </a:blipFill>
            <a:ln>
              <a:noFill/>
            </a:ln>
          </p:spPr>
        </p:sp>
        <p:sp>
          <p:nvSpPr>
            <p:cNvPr id="395" name="Google Shape;395;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96" name="Google Shape;396;p20"/>
          <p:cNvGrpSpPr/>
          <p:nvPr/>
        </p:nvGrpSpPr>
        <p:grpSpPr>
          <a:xfrm>
            <a:off x="6029325" y="5467462"/>
            <a:ext cx="2388689" cy="2388689"/>
            <a:chOff x="0" y="0"/>
            <a:chExt cx="6350000" cy="6350000"/>
          </a:xfrm>
        </p:grpSpPr>
        <p:sp>
          <p:nvSpPr>
            <p:cNvPr id="397" name="Google Shape;397;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11">
                <a:alphaModFix/>
              </a:blip>
              <a:stretch>
                <a:fillRect t="-1982" b="-1982"/>
              </a:stretch>
            </a:blipFill>
            <a:ln>
              <a:noFill/>
            </a:ln>
          </p:spPr>
        </p:sp>
        <p:sp>
          <p:nvSpPr>
            <p:cNvPr id="398" name="Google Shape;398;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399" name="Google Shape;399;p20"/>
          <p:cNvGrpSpPr/>
          <p:nvPr/>
        </p:nvGrpSpPr>
        <p:grpSpPr>
          <a:xfrm>
            <a:off x="9818189" y="5485528"/>
            <a:ext cx="2388689" cy="2388689"/>
            <a:chOff x="0" y="0"/>
            <a:chExt cx="6350000" cy="6350000"/>
          </a:xfrm>
        </p:grpSpPr>
        <p:sp>
          <p:nvSpPr>
            <p:cNvPr id="400" name="Google Shape;400;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12">
                <a:alphaModFix/>
              </a:blip>
              <a:stretch>
                <a:fillRect t="-22220" b="-22220"/>
              </a:stretch>
            </a:blipFill>
            <a:ln>
              <a:noFill/>
            </a:ln>
          </p:spPr>
        </p:sp>
        <p:sp>
          <p:nvSpPr>
            <p:cNvPr id="401" name="Google Shape;401;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grpSp>
        <p:nvGrpSpPr>
          <p:cNvPr id="402" name="Google Shape;402;p20"/>
          <p:cNvGrpSpPr/>
          <p:nvPr/>
        </p:nvGrpSpPr>
        <p:grpSpPr>
          <a:xfrm>
            <a:off x="13626103" y="5485528"/>
            <a:ext cx="2388689" cy="2388689"/>
            <a:chOff x="0" y="0"/>
            <a:chExt cx="6350000" cy="6350000"/>
          </a:xfrm>
        </p:grpSpPr>
        <p:sp>
          <p:nvSpPr>
            <p:cNvPr id="403" name="Google Shape;403;p20"/>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13">
                <a:alphaModFix/>
              </a:blip>
              <a:stretch>
                <a:fillRect t="-17790" b="-17789"/>
              </a:stretch>
            </a:blipFill>
            <a:ln>
              <a:noFill/>
            </a:ln>
          </p:spPr>
        </p:sp>
        <p:sp>
          <p:nvSpPr>
            <p:cNvPr id="404" name="Google Shape;404;p20"/>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405" name="Google Shape;405;p20"/>
          <p:cNvSpPr txBox="1"/>
          <p:nvPr/>
        </p:nvSpPr>
        <p:spPr>
          <a:xfrm>
            <a:off x="2006616" y="1462195"/>
            <a:ext cx="14667705" cy="950110"/>
          </a:xfrm>
          <a:prstGeom prst="rect">
            <a:avLst/>
          </a:prstGeom>
          <a:noFill/>
          <a:ln>
            <a:noFill/>
          </a:ln>
        </p:spPr>
        <p:txBody>
          <a:bodyPr spcFirstLastPara="1" wrap="square" lIns="0" tIns="0" rIns="0" bIns="0" anchor="t" anchorCtr="0">
            <a:spAutoFit/>
          </a:bodyPr>
          <a:lstStyle/>
          <a:p>
            <a:pPr marL="0" marR="0" lvl="0" indent="0" algn="ctr" rtl="0">
              <a:lnSpc>
                <a:spcPct val="140003"/>
              </a:lnSpc>
              <a:spcBef>
                <a:spcPts val="0"/>
              </a:spcBef>
              <a:spcAft>
                <a:spcPts val="0"/>
              </a:spcAft>
              <a:buNone/>
            </a:pPr>
            <a:r>
              <a:rPr lang="en-US" sz="5437" b="0" i="0" u="none" strike="noStrike" cap="none">
                <a:solidFill>
                  <a:srgbClr val="AB1D79"/>
                </a:solidFill>
                <a:latin typeface="Play"/>
                <a:ea typeface="Play"/>
                <a:cs typeface="Play"/>
                <a:sym typeface="Play"/>
              </a:rPr>
              <a:t>The way we feel can have a huge impact on our day</a:t>
            </a:r>
            <a:endParaRPr/>
          </a:p>
        </p:txBody>
      </p:sp>
      <p:sp>
        <p:nvSpPr>
          <p:cNvPr id="406" name="Google Shape;406;p20"/>
          <p:cNvSpPr/>
          <p:nvPr/>
        </p:nvSpPr>
        <p:spPr>
          <a:xfrm rot="-1904301">
            <a:off x="5664284" y="2419698"/>
            <a:ext cx="730081" cy="776682"/>
          </a:xfrm>
          <a:custGeom>
            <a:avLst/>
            <a:gdLst/>
            <a:ahLst/>
            <a:cxnLst/>
            <a:rect l="l" t="t" r="r" b="b"/>
            <a:pathLst>
              <a:path w="730081" h="776682" extrusionOk="0">
                <a:moveTo>
                  <a:pt x="0" y="0"/>
                </a:moveTo>
                <a:lnTo>
                  <a:pt x="730082" y="0"/>
                </a:lnTo>
                <a:lnTo>
                  <a:pt x="730082" y="776682"/>
                </a:lnTo>
                <a:lnTo>
                  <a:pt x="0" y="776682"/>
                </a:lnTo>
                <a:lnTo>
                  <a:pt x="0" y="0"/>
                </a:lnTo>
                <a:close/>
              </a:path>
            </a:pathLst>
          </a:custGeom>
          <a:blipFill rotWithShape="1">
            <a:blip r:embed="rId14">
              <a:alphaModFix/>
            </a:blip>
            <a:stretch>
              <a:fillRect/>
            </a:stretch>
          </a:blipFill>
          <a:ln>
            <a:noFill/>
          </a:ln>
        </p:spPr>
      </p:sp>
      <p:sp>
        <p:nvSpPr>
          <p:cNvPr id="407" name="Google Shape;407;p20"/>
          <p:cNvSpPr txBox="1"/>
          <p:nvPr/>
        </p:nvSpPr>
        <p:spPr>
          <a:xfrm>
            <a:off x="2006616" y="8096343"/>
            <a:ext cx="14274767" cy="596899"/>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500" b="0" i="0" u="none" strike="noStrike" cap="none">
                <a:solidFill>
                  <a:srgbClr val="29741D"/>
                </a:solidFill>
                <a:latin typeface="Quicksand"/>
                <a:ea typeface="Quicksand"/>
                <a:cs typeface="Quicksand"/>
                <a:sym typeface="Quicksand"/>
              </a:rPr>
              <a:t>Our bodies will react in different ways depending on how we feel</a:t>
            </a:r>
            <a:endParaRPr/>
          </a:p>
        </p:txBody>
      </p:sp>
      <p:sp>
        <p:nvSpPr>
          <p:cNvPr id="408" name="Google Shape;408;p20"/>
          <p:cNvSpPr/>
          <p:nvPr/>
        </p:nvSpPr>
        <p:spPr>
          <a:xfrm rot="1464851">
            <a:off x="15652161" y="7269422"/>
            <a:ext cx="1258446" cy="940688"/>
          </a:xfrm>
          <a:custGeom>
            <a:avLst/>
            <a:gdLst/>
            <a:ahLst/>
            <a:cxnLst/>
            <a:rect l="l" t="t" r="r" b="b"/>
            <a:pathLst>
              <a:path w="1258446" h="940688" extrusionOk="0">
                <a:moveTo>
                  <a:pt x="0" y="0"/>
                </a:moveTo>
                <a:lnTo>
                  <a:pt x="1258446" y="0"/>
                </a:lnTo>
                <a:lnTo>
                  <a:pt x="1258446" y="940689"/>
                </a:lnTo>
                <a:lnTo>
                  <a:pt x="0" y="940689"/>
                </a:lnTo>
                <a:lnTo>
                  <a:pt x="0" y="0"/>
                </a:lnTo>
                <a:close/>
              </a:path>
            </a:pathLst>
          </a:custGeom>
          <a:blipFill rotWithShape="1">
            <a:blip r:embed="rId15">
              <a:alphaModFix/>
            </a:blip>
            <a:stretch>
              <a:fillRect/>
            </a:stretch>
          </a:blipFill>
          <a:ln>
            <a:noFill/>
          </a:ln>
        </p:spPr>
      </p:sp>
      <p:sp>
        <p:nvSpPr>
          <p:cNvPr id="409" name="Google Shape;409;p20"/>
          <p:cNvSpPr/>
          <p:nvPr/>
        </p:nvSpPr>
        <p:spPr>
          <a:xfrm rot="716913">
            <a:off x="1113077" y="4002383"/>
            <a:ext cx="1787078" cy="1798317"/>
          </a:xfrm>
          <a:custGeom>
            <a:avLst/>
            <a:gdLst/>
            <a:ahLst/>
            <a:cxnLst/>
            <a:rect l="l" t="t" r="r" b="b"/>
            <a:pathLst>
              <a:path w="1787078" h="1798317" extrusionOk="0">
                <a:moveTo>
                  <a:pt x="0" y="0"/>
                </a:moveTo>
                <a:lnTo>
                  <a:pt x="1787078" y="0"/>
                </a:lnTo>
                <a:lnTo>
                  <a:pt x="1787078" y="1798318"/>
                </a:lnTo>
                <a:lnTo>
                  <a:pt x="0" y="1798318"/>
                </a:lnTo>
                <a:lnTo>
                  <a:pt x="0" y="0"/>
                </a:lnTo>
                <a:close/>
              </a:path>
            </a:pathLst>
          </a:custGeom>
          <a:blipFill rotWithShape="1">
            <a:blip r:embed="rId16">
              <a:alphaModFix/>
            </a:blip>
            <a:stretch>
              <a:fillRect/>
            </a:stretch>
          </a:blipFill>
          <a:ln>
            <a:noFill/>
          </a:ln>
        </p:spPr>
      </p:sp>
      <p:sp>
        <p:nvSpPr>
          <p:cNvPr id="410" name="Google Shape;410;p20"/>
          <p:cNvSpPr txBox="1"/>
          <p:nvPr/>
        </p:nvSpPr>
        <p:spPr>
          <a:xfrm rot="-1878456">
            <a:off x="1267641" y="4844248"/>
            <a:ext cx="1002804" cy="5334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000" b="0" i="0" u="none" strike="noStrike" cap="none">
                <a:solidFill>
                  <a:srgbClr val="000000"/>
                </a:solidFill>
                <a:latin typeface="Play"/>
                <a:ea typeface="Play"/>
                <a:cs typeface="Play"/>
                <a:sym typeface="Play"/>
              </a:rPr>
              <a:t>Excited</a:t>
            </a:r>
            <a:endParaRPr/>
          </a:p>
        </p:txBody>
      </p:sp>
      <p:sp>
        <p:nvSpPr>
          <p:cNvPr id="411" name="Google Shape;411;p20"/>
          <p:cNvSpPr/>
          <p:nvPr/>
        </p:nvSpPr>
        <p:spPr>
          <a:xfrm rot="716913">
            <a:off x="4795946" y="4167895"/>
            <a:ext cx="1787078" cy="1798317"/>
          </a:xfrm>
          <a:custGeom>
            <a:avLst/>
            <a:gdLst/>
            <a:ahLst/>
            <a:cxnLst/>
            <a:rect l="l" t="t" r="r" b="b"/>
            <a:pathLst>
              <a:path w="1787078" h="1798317" extrusionOk="0">
                <a:moveTo>
                  <a:pt x="0" y="0"/>
                </a:moveTo>
                <a:lnTo>
                  <a:pt x="1787078" y="0"/>
                </a:lnTo>
                <a:lnTo>
                  <a:pt x="1787078" y="1798317"/>
                </a:lnTo>
                <a:lnTo>
                  <a:pt x="0" y="1798317"/>
                </a:lnTo>
                <a:lnTo>
                  <a:pt x="0" y="0"/>
                </a:lnTo>
                <a:close/>
              </a:path>
            </a:pathLst>
          </a:custGeom>
          <a:blipFill rotWithShape="1">
            <a:blip r:embed="rId17">
              <a:alphaModFix/>
            </a:blip>
            <a:stretch>
              <a:fillRect/>
            </a:stretch>
          </a:blipFill>
          <a:ln>
            <a:noFill/>
          </a:ln>
        </p:spPr>
      </p:sp>
      <p:sp>
        <p:nvSpPr>
          <p:cNvPr id="412" name="Google Shape;412;p20"/>
          <p:cNvSpPr txBox="1"/>
          <p:nvPr/>
        </p:nvSpPr>
        <p:spPr>
          <a:xfrm rot="-1878456">
            <a:off x="4960944" y="4988410"/>
            <a:ext cx="1002804" cy="5334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000" b="0" i="0" u="none" strike="noStrike" cap="none">
                <a:solidFill>
                  <a:srgbClr val="000000"/>
                </a:solidFill>
                <a:latin typeface="Play"/>
                <a:ea typeface="Play"/>
                <a:cs typeface="Play"/>
                <a:sym typeface="Play"/>
              </a:rPr>
              <a:t>CALm</a:t>
            </a:r>
            <a:endParaRPr/>
          </a:p>
        </p:txBody>
      </p:sp>
      <p:sp>
        <p:nvSpPr>
          <p:cNvPr id="413" name="Google Shape;413;p20"/>
          <p:cNvSpPr/>
          <p:nvPr/>
        </p:nvSpPr>
        <p:spPr>
          <a:xfrm rot="716913">
            <a:off x="8889611" y="4114667"/>
            <a:ext cx="1787078" cy="1798317"/>
          </a:xfrm>
          <a:custGeom>
            <a:avLst/>
            <a:gdLst/>
            <a:ahLst/>
            <a:cxnLst/>
            <a:rect l="l" t="t" r="r" b="b"/>
            <a:pathLst>
              <a:path w="1787078" h="1798317" extrusionOk="0">
                <a:moveTo>
                  <a:pt x="0" y="0"/>
                </a:moveTo>
                <a:lnTo>
                  <a:pt x="1787077" y="0"/>
                </a:lnTo>
                <a:lnTo>
                  <a:pt x="1787077" y="1798317"/>
                </a:lnTo>
                <a:lnTo>
                  <a:pt x="0" y="1798317"/>
                </a:lnTo>
                <a:lnTo>
                  <a:pt x="0" y="0"/>
                </a:lnTo>
                <a:close/>
              </a:path>
            </a:pathLst>
          </a:custGeom>
          <a:blipFill rotWithShape="1">
            <a:blip r:embed="rId18">
              <a:alphaModFix/>
            </a:blip>
            <a:stretch>
              <a:fillRect/>
            </a:stretch>
          </a:blipFill>
          <a:ln>
            <a:noFill/>
          </a:ln>
        </p:spPr>
      </p:sp>
      <p:sp>
        <p:nvSpPr>
          <p:cNvPr id="414" name="Google Shape;414;p20"/>
          <p:cNvSpPr txBox="1"/>
          <p:nvPr/>
        </p:nvSpPr>
        <p:spPr>
          <a:xfrm rot="-1878456">
            <a:off x="9126033" y="4897476"/>
            <a:ext cx="1002804" cy="5334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000" b="0" i="0" u="none" strike="noStrike" cap="none">
                <a:solidFill>
                  <a:srgbClr val="000000"/>
                </a:solidFill>
                <a:latin typeface="Play"/>
                <a:ea typeface="Play"/>
                <a:cs typeface="Play"/>
                <a:sym typeface="Play"/>
              </a:rPr>
              <a:t>SAD</a:t>
            </a:r>
            <a:endParaRPr/>
          </a:p>
        </p:txBody>
      </p:sp>
      <p:sp>
        <p:nvSpPr>
          <p:cNvPr id="415" name="Google Shape;415;p20"/>
          <p:cNvSpPr/>
          <p:nvPr/>
        </p:nvSpPr>
        <p:spPr>
          <a:xfrm rot="716913">
            <a:off x="12711441" y="3932645"/>
            <a:ext cx="1787078" cy="1798317"/>
          </a:xfrm>
          <a:custGeom>
            <a:avLst/>
            <a:gdLst/>
            <a:ahLst/>
            <a:cxnLst/>
            <a:rect l="l" t="t" r="r" b="b"/>
            <a:pathLst>
              <a:path w="1787078" h="1798317" extrusionOk="0">
                <a:moveTo>
                  <a:pt x="0" y="0"/>
                </a:moveTo>
                <a:lnTo>
                  <a:pt x="1787078" y="0"/>
                </a:lnTo>
                <a:lnTo>
                  <a:pt x="1787078" y="1798317"/>
                </a:lnTo>
                <a:lnTo>
                  <a:pt x="0" y="1798317"/>
                </a:lnTo>
                <a:lnTo>
                  <a:pt x="0" y="0"/>
                </a:lnTo>
                <a:close/>
              </a:path>
            </a:pathLst>
          </a:custGeom>
          <a:blipFill rotWithShape="1">
            <a:blip r:embed="rId19">
              <a:alphaModFix/>
            </a:blip>
            <a:stretch>
              <a:fillRect/>
            </a:stretch>
          </a:blipFill>
          <a:ln>
            <a:noFill/>
          </a:ln>
        </p:spPr>
      </p:sp>
      <p:sp>
        <p:nvSpPr>
          <p:cNvPr id="416" name="Google Shape;416;p20"/>
          <p:cNvSpPr txBox="1"/>
          <p:nvPr/>
        </p:nvSpPr>
        <p:spPr>
          <a:xfrm rot="-1878456">
            <a:off x="12772630" y="4767801"/>
            <a:ext cx="1002804" cy="5334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000" b="0" i="0" u="none" strike="noStrike" cap="none">
                <a:solidFill>
                  <a:srgbClr val="000000"/>
                </a:solidFill>
                <a:latin typeface="Play"/>
                <a:ea typeface="Play"/>
                <a:cs typeface="Play"/>
                <a:sym typeface="Play"/>
              </a:rPr>
              <a:t>Happy</a:t>
            </a:r>
            <a:endParaRPr/>
          </a:p>
        </p:txBody>
      </p:sp>
      <p:sp>
        <p:nvSpPr>
          <p:cNvPr id="417" name="Google Shape;417;p20"/>
          <p:cNvSpPr/>
          <p:nvPr/>
        </p:nvSpPr>
        <p:spPr>
          <a:xfrm rot="716913">
            <a:off x="1329506" y="6531773"/>
            <a:ext cx="1787078" cy="1798317"/>
          </a:xfrm>
          <a:custGeom>
            <a:avLst/>
            <a:gdLst/>
            <a:ahLst/>
            <a:cxnLst/>
            <a:rect l="l" t="t" r="r" b="b"/>
            <a:pathLst>
              <a:path w="1787078" h="1798317" extrusionOk="0">
                <a:moveTo>
                  <a:pt x="0" y="0"/>
                </a:moveTo>
                <a:lnTo>
                  <a:pt x="1787078" y="0"/>
                </a:lnTo>
                <a:lnTo>
                  <a:pt x="1787078" y="1798318"/>
                </a:lnTo>
                <a:lnTo>
                  <a:pt x="0" y="1798318"/>
                </a:lnTo>
                <a:lnTo>
                  <a:pt x="0" y="0"/>
                </a:lnTo>
                <a:close/>
              </a:path>
            </a:pathLst>
          </a:custGeom>
          <a:blipFill rotWithShape="1">
            <a:blip r:embed="rId20">
              <a:alphaModFix/>
            </a:blip>
            <a:stretch>
              <a:fillRect/>
            </a:stretch>
          </a:blipFill>
          <a:ln>
            <a:noFill/>
          </a:ln>
        </p:spPr>
      </p:sp>
      <p:sp>
        <p:nvSpPr>
          <p:cNvPr id="418" name="Google Shape;418;p20"/>
          <p:cNvSpPr txBox="1"/>
          <p:nvPr/>
        </p:nvSpPr>
        <p:spPr>
          <a:xfrm rot="-1878456">
            <a:off x="1449945" y="7436897"/>
            <a:ext cx="1002804" cy="3587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2000" b="0" i="0" u="none" strike="noStrike" cap="none">
                <a:solidFill>
                  <a:srgbClr val="000000"/>
                </a:solidFill>
                <a:latin typeface="Play"/>
                <a:ea typeface="Play"/>
                <a:cs typeface="Play"/>
                <a:sym typeface="Play"/>
              </a:rPr>
              <a:t>Surprised</a:t>
            </a:r>
            <a:endParaRPr/>
          </a:p>
        </p:txBody>
      </p:sp>
      <p:sp>
        <p:nvSpPr>
          <p:cNvPr id="419" name="Google Shape;419;p20"/>
          <p:cNvSpPr/>
          <p:nvPr/>
        </p:nvSpPr>
        <p:spPr>
          <a:xfrm rot="716913">
            <a:off x="5101760" y="6352142"/>
            <a:ext cx="1787078" cy="1798317"/>
          </a:xfrm>
          <a:custGeom>
            <a:avLst/>
            <a:gdLst/>
            <a:ahLst/>
            <a:cxnLst/>
            <a:rect l="l" t="t" r="r" b="b"/>
            <a:pathLst>
              <a:path w="1787078" h="1798317" extrusionOk="0">
                <a:moveTo>
                  <a:pt x="0" y="0"/>
                </a:moveTo>
                <a:lnTo>
                  <a:pt x="1787078" y="0"/>
                </a:lnTo>
                <a:lnTo>
                  <a:pt x="1787078" y="1798318"/>
                </a:lnTo>
                <a:lnTo>
                  <a:pt x="0" y="1798318"/>
                </a:lnTo>
                <a:lnTo>
                  <a:pt x="0" y="0"/>
                </a:lnTo>
                <a:close/>
              </a:path>
            </a:pathLst>
          </a:custGeom>
          <a:blipFill rotWithShape="1">
            <a:blip r:embed="rId21">
              <a:alphaModFix/>
            </a:blip>
            <a:stretch>
              <a:fillRect/>
            </a:stretch>
          </a:blipFill>
          <a:ln>
            <a:noFill/>
          </a:ln>
        </p:spPr>
      </p:sp>
      <p:sp>
        <p:nvSpPr>
          <p:cNvPr id="420" name="Google Shape;420;p20"/>
          <p:cNvSpPr txBox="1"/>
          <p:nvPr/>
        </p:nvSpPr>
        <p:spPr>
          <a:xfrm rot="-1878456">
            <a:off x="5173235" y="7213310"/>
            <a:ext cx="1002804" cy="4318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2500" b="0" i="0" u="none" strike="noStrike" cap="none">
                <a:solidFill>
                  <a:srgbClr val="000000"/>
                </a:solidFill>
                <a:latin typeface="Play"/>
                <a:ea typeface="Play"/>
                <a:cs typeface="Play"/>
                <a:sym typeface="Play"/>
              </a:rPr>
              <a:t>Worried</a:t>
            </a:r>
            <a:endParaRPr/>
          </a:p>
        </p:txBody>
      </p:sp>
      <p:sp>
        <p:nvSpPr>
          <p:cNvPr id="421" name="Google Shape;421;p20"/>
          <p:cNvSpPr/>
          <p:nvPr/>
        </p:nvSpPr>
        <p:spPr>
          <a:xfrm rot="716913">
            <a:off x="8753694" y="6131723"/>
            <a:ext cx="1787078" cy="1798317"/>
          </a:xfrm>
          <a:custGeom>
            <a:avLst/>
            <a:gdLst/>
            <a:ahLst/>
            <a:cxnLst/>
            <a:rect l="l" t="t" r="r" b="b"/>
            <a:pathLst>
              <a:path w="1787078" h="1798317" extrusionOk="0">
                <a:moveTo>
                  <a:pt x="0" y="0"/>
                </a:moveTo>
                <a:lnTo>
                  <a:pt x="1787078" y="0"/>
                </a:lnTo>
                <a:lnTo>
                  <a:pt x="1787078" y="1798318"/>
                </a:lnTo>
                <a:lnTo>
                  <a:pt x="0" y="1798318"/>
                </a:lnTo>
                <a:lnTo>
                  <a:pt x="0" y="0"/>
                </a:lnTo>
                <a:close/>
              </a:path>
            </a:pathLst>
          </a:custGeom>
          <a:blipFill rotWithShape="1">
            <a:blip r:embed="rId22">
              <a:alphaModFix/>
            </a:blip>
            <a:stretch>
              <a:fillRect/>
            </a:stretch>
          </a:blipFill>
          <a:ln>
            <a:noFill/>
          </a:ln>
        </p:spPr>
      </p:sp>
      <p:sp>
        <p:nvSpPr>
          <p:cNvPr id="422" name="Google Shape;422;p20"/>
          <p:cNvSpPr txBox="1"/>
          <p:nvPr/>
        </p:nvSpPr>
        <p:spPr>
          <a:xfrm rot="-1878456">
            <a:off x="8877499" y="6952049"/>
            <a:ext cx="1002804" cy="5334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3000" b="0" i="0" u="none" strike="noStrike" cap="none">
                <a:solidFill>
                  <a:srgbClr val="000000"/>
                </a:solidFill>
                <a:latin typeface="Play"/>
                <a:ea typeface="Play"/>
                <a:cs typeface="Play"/>
                <a:sym typeface="Play"/>
              </a:rPr>
              <a:t>Angry</a:t>
            </a:r>
            <a:endParaRPr/>
          </a:p>
        </p:txBody>
      </p:sp>
      <p:sp>
        <p:nvSpPr>
          <p:cNvPr id="423" name="Google Shape;423;p20"/>
          <p:cNvSpPr/>
          <p:nvPr/>
        </p:nvSpPr>
        <p:spPr>
          <a:xfrm rot="716913">
            <a:off x="12732564" y="6244006"/>
            <a:ext cx="1787078" cy="1798317"/>
          </a:xfrm>
          <a:custGeom>
            <a:avLst/>
            <a:gdLst/>
            <a:ahLst/>
            <a:cxnLst/>
            <a:rect l="l" t="t" r="r" b="b"/>
            <a:pathLst>
              <a:path w="1787078" h="1798317" extrusionOk="0">
                <a:moveTo>
                  <a:pt x="0" y="0"/>
                </a:moveTo>
                <a:lnTo>
                  <a:pt x="1787078" y="0"/>
                </a:lnTo>
                <a:lnTo>
                  <a:pt x="1787078" y="1798318"/>
                </a:lnTo>
                <a:lnTo>
                  <a:pt x="0" y="1798318"/>
                </a:lnTo>
                <a:lnTo>
                  <a:pt x="0" y="0"/>
                </a:lnTo>
                <a:close/>
              </a:path>
            </a:pathLst>
          </a:custGeom>
          <a:blipFill rotWithShape="1">
            <a:blip r:embed="rId23">
              <a:alphaModFix/>
            </a:blip>
            <a:stretch>
              <a:fillRect/>
            </a:stretch>
          </a:blipFill>
          <a:ln>
            <a:noFill/>
          </a:ln>
        </p:spPr>
      </p:sp>
      <p:sp>
        <p:nvSpPr>
          <p:cNvPr id="424" name="Google Shape;424;p20"/>
          <p:cNvSpPr txBox="1"/>
          <p:nvPr/>
        </p:nvSpPr>
        <p:spPr>
          <a:xfrm rot="-1878456">
            <a:off x="12779205" y="6995891"/>
            <a:ext cx="1002804" cy="490855"/>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2800" b="0" i="0" u="none" strike="noStrike" cap="none">
                <a:solidFill>
                  <a:srgbClr val="000000"/>
                </a:solidFill>
                <a:latin typeface="Play"/>
                <a:ea typeface="Play"/>
                <a:cs typeface="Play"/>
                <a:sym typeface="Play"/>
              </a:rPr>
              <a:t>Unsure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21"/>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430" name="Google Shape;430;p21"/>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21"/>
          <p:cNvSpPr/>
          <p:nvPr/>
        </p:nvSpPr>
        <p:spPr>
          <a:xfrm>
            <a:off x="811122" y="-113117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grpSp>
        <p:nvGrpSpPr>
          <p:cNvPr id="432" name="Google Shape;432;p21"/>
          <p:cNvGrpSpPr/>
          <p:nvPr/>
        </p:nvGrpSpPr>
        <p:grpSpPr>
          <a:xfrm rot="-322444">
            <a:off x="11295302" y="2438400"/>
            <a:ext cx="5206863" cy="5206863"/>
            <a:chOff x="0" y="0"/>
            <a:chExt cx="6350000" cy="6350000"/>
          </a:xfrm>
        </p:grpSpPr>
        <p:sp>
          <p:nvSpPr>
            <p:cNvPr id="433" name="Google Shape;433;p21"/>
            <p:cNvSpPr/>
            <p:nvPr/>
          </p:nvSpPr>
          <p:spPr>
            <a:xfrm>
              <a:off x="124460" y="124460"/>
              <a:ext cx="6101080" cy="6101080"/>
            </a:xfrm>
            <a:custGeom>
              <a:avLst/>
              <a:gdLst/>
              <a:ahLst/>
              <a:cxnLst/>
              <a:rect l="l" t="t" r="r" b="b"/>
              <a:pathLst>
                <a:path w="6101080" h="6101080" extrusionOk="0">
                  <a:moveTo>
                    <a:pt x="0" y="0"/>
                  </a:moveTo>
                  <a:lnTo>
                    <a:pt x="6101080" y="0"/>
                  </a:lnTo>
                  <a:lnTo>
                    <a:pt x="6101080" y="6101080"/>
                  </a:lnTo>
                  <a:lnTo>
                    <a:pt x="0" y="6101080"/>
                  </a:lnTo>
                  <a:close/>
                </a:path>
              </a:pathLst>
            </a:custGeom>
            <a:blipFill rotWithShape="1">
              <a:blip r:embed="rId5">
                <a:alphaModFix/>
              </a:blip>
              <a:stretch>
                <a:fillRect t="-35813" b="-35813"/>
              </a:stretch>
            </a:blipFill>
            <a:ln>
              <a:noFill/>
            </a:ln>
          </p:spPr>
        </p:sp>
        <p:sp>
          <p:nvSpPr>
            <p:cNvPr id="434" name="Google Shape;434;p21"/>
            <p:cNvSpPr/>
            <p:nvPr/>
          </p:nvSpPr>
          <p:spPr>
            <a:xfrm>
              <a:off x="0" y="0"/>
              <a:ext cx="6350000" cy="6350000"/>
            </a:xfrm>
            <a:custGeom>
              <a:avLst/>
              <a:gdLst/>
              <a:ahLst/>
              <a:cxnLst/>
              <a:rect l="l" t="t" r="r" b="b"/>
              <a:pathLst>
                <a:path w="6350000" h="6350000" extrusionOk="0">
                  <a:moveTo>
                    <a:pt x="6350000" y="6350000"/>
                  </a:moveTo>
                  <a:lnTo>
                    <a:pt x="0" y="6350000"/>
                  </a:lnTo>
                  <a:lnTo>
                    <a:pt x="0" y="0"/>
                  </a:lnTo>
                  <a:lnTo>
                    <a:pt x="6350000" y="0"/>
                  </a:lnTo>
                  <a:lnTo>
                    <a:pt x="6350000" y="6350000"/>
                  </a:lnTo>
                  <a:close/>
                  <a:moveTo>
                    <a:pt x="248920" y="6101080"/>
                  </a:moveTo>
                  <a:lnTo>
                    <a:pt x="6099810" y="6101080"/>
                  </a:lnTo>
                  <a:lnTo>
                    <a:pt x="6099810" y="248920"/>
                  </a:lnTo>
                  <a:lnTo>
                    <a:pt x="248920" y="248920"/>
                  </a:lnTo>
                  <a:lnTo>
                    <a:pt x="248920" y="6101080"/>
                  </a:lnTo>
                  <a:close/>
                </a:path>
              </a:pathLst>
            </a:custGeom>
            <a:solidFill>
              <a:srgbClr val="AB1D79"/>
            </a:solidFill>
            <a:ln>
              <a:noFill/>
            </a:ln>
          </p:spPr>
        </p:sp>
      </p:grpSp>
      <p:sp>
        <p:nvSpPr>
          <p:cNvPr id="435" name="Google Shape;435;p21"/>
          <p:cNvSpPr/>
          <p:nvPr/>
        </p:nvSpPr>
        <p:spPr>
          <a:xfrm rot="-557850">
            <a:off x="14793734" y="1135267"/>
            <a:ext cx="1444141" cy="1536320"/>
          </a:xfrm>
          <a:custGeom>
            <a:avLst/>
            <a:gdLst/>
            <a:ahLst/>
            <a:cxnLst/>
            <a:rect l="l" t="t" r="r" b="b"/>
            <a:pathLst>
              <a:path w="1444141" h="1536320" extrusionOk="0">
                <a:moveTo>
                  <a:pt x="0" y="0"/>
                </a:moveTo>
                <a:lnTo>
                  <a:pt x="1444141" y="0"/>
                </a:lnTo>
                <a:lnTo>
                  <a:pt x="1444141" y="1536320"/>
                </a:lnTo>
                <a:lnTo>
                  <a:pt x="0" y="1536320"/>
                </a:lnTo>
                <a:lnTo>
                  <a:pt x="0" y="0"/>
                </a:lnTo>
                <a:close/>
              </a:path>
            </a:pathLst>
          </a:custGeom>
          <a:blipFill rotWithShape="1">
            <a:blip r:embed="rId6">
              <a:alphaModFix/>
            </a:blip>
            <a:stretch>
              <a:fillRect/>
            </a:stretch>
          </a:blipFill>
          <a:ln>
            <a:noFill/>
          </a:ln>
        </p:spPr>
      </p:sp>
      <p:sp>
        <p:nvSpPr>
          <p:cNvPr id="436" name="Google Shape;436;p21"/>
          <p:cNvSpPr/>
          <p:nvPr/>
        </p:nvSpPr>
        <p:spPr>
          <a:xfrm>
            <a:off x="11062914" y="6999616"/>
            <a:ext cx="1425890" cy="1263695"/>
          </a:xfrm>
          <a:custGeom>
            <a:avLst/>
            <a:gdLst/>
            <a:ahLst/>
            <a:cxnLst/>
            <a:rect l="l" t="t" r="r" b="b"/>
            <a:pathLst>
              <a:path w="1425890" h="1263695" extrusionOk="0">
                <a:moveTo>
                  <a:pt x="0" y="0"/>
                </a:moveTo>
                <a:lnTo>
                  <a:pt x="1425890" y="0"/>
                </a:lnTo>
                <a:lnTo>
                  <a:pt x="1425890" y="1263695"/>
                </a:lnTo>
                <a:lnTo>
                  <a:pt x="0" y="1263695"/>
                </a:lnTo>
                <a:lnTo>
                  <a:pt x="0" y="0"/>
                </a:lnTo>
                <a:close/>
              </a:path>
            </a:pathLst>
          </a:custGeom>
          <a:blipFill rotWithShape="1">
            <a:blip r:embed="rId7">
              <a:alphaModFix/>
            </a:blip>
            <a:stretch>
              <a:fillRect/>
            </a:stretch>
          </a:blipFill>
          <a:ln>
            <a:noFill/>
          </a:ln>
        </p:spPr>
      </p:sp>
      <p:sp>
        <p:nvSpPr>
          <p:cNvPr id="437" name="Google Shape;437;p21"/>
          <p:cNvSpPr txBox="1"/>
          <p:nvPr/>
        </p:nvSpPr>
        <p:spPr>
          <a:xfrm>
            <a:off x="1623076" y="2290521"/>
            <a:ext cx="9022813" cy="1387474"/>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8000" b="0" i="0" u="none" strike="noStrike" cap="none">
                <a:solidFill>
                  <a:srgbClr val="AB1D79"/>
                </a:solidFill>
                <a:latin typeface="Play"/>
                <a:ea typeface="Play"/>
                <a:cs typeface="Play"/>
                <a:sym typeface="Play"/>
              </a:rPr>
              <a:t>Worry monster</a:t>
            </a:r>
            <a:endParaRPr/>
          </a:p>
        </p:txBody>
      </p:sp>
      <p:sp>
        <p:nvSpPr>
          <p:cNvPr id="438" name="Google Shape;438;p21"/>
          <p:cNvSpPr txBox="1"/>
          <p:nvPr/>
        </p:nvSpPr>
        <p:spPr>
          <a:xfrm>
            <a:off x="1414564" y="3898788"/>
            <a:ext cx="9439838" cy="4762500"/>
          </a:xfrm>
          <a:prstGeom prst="rect">
            <a:avLst/>
          </a:prstGeom>
          <a:noFill/>
          <a:ln>
            <a:noFill/>
          </a:ln>
        </p:spPr>
        <p:txBody>
          <a:bodyPr spcFirstLastPara="1" wrap="square" lIns="0" tIns="0" rIns="0" bIns="0" anchor="t" anchorCtr="0">
            <a:spAutoFit/>
          </a:bodyPr>
          <a:lstStyle/>
          <a:p>
            <a:pPr marL="0" marR="0" lvl="0" indent="0" algn="ctr" rtl="0">
              <a:lnSpc>
                <a:spcPct val="139977"/>
              </a:lnSpc>
              <a:spcBef>
                <a:spcPts val="0"/>
              </a:spcBef>
              <a:spcAft>
                <a:spcPts val="0"/>
              </a:spcAft>
              <a:buNone/>
            </a:pPr>
            <a:r>
              <a:rPr lang="en-US" sz="4500" b="0" i="0" u="none" strike="noStrike" cap="none">
                <a:solidFill>
                  <a:srgbClr val="29741D"/>
                </a:solidFill>
                <a:latin typeface="Quicksand"/>
                <a:ea typeface="Quicksand"/>
                <a:cs typeface="Quicksand"/>
                <a:sym typeface="Quicksand"/>
              </a:rPr>
              <a:t>Our Worry Monsters are still here to help you too ... when you are worried about something your body reacts in ways that can leave you feeling terrible ... TELL Worry Monster - they will help!</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22"/>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444" name="Google Shape;444;p22"/>
          <p:cNvSpPr/>
          <p:nvPr/>
        </p:nvSpPr>
        <p:spPr>
          <a:xfrm>
            <a:off x="603837" y="1028700"/>
            <a:ext cx="17090366" cy="8259055"/>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22"/>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446" name="Google Shape;446;p22"/>
          <p:cNvSpPr/>
          <p:nvPr/>
        </p:nvSpPr>
        <p:spPr>
          <a:xfrm>
            <a:off x="672994" y="470347"/>
            <a:ext cx="2085663" cy="1848419"/>
          </a:xfrm>
          <a:custGeom>
            <a:avLst/>
            <a:gdLst/>
            <a:ahLst/>
            <a:cxnLst/>
            <a:rect l="l" t="t" r="r" b="b"/>
            <a:pathLst>
              <a:path w="2085663" h="1848419" extrusionOk="0">
                <a:moveTo>
                  <a:pt x="0" y="0"/>
                </a:moveTo>
                <a:lnTo>
                  <a:pt x="2085663" y="0"/>
                </a:lnTo>
                <a:lnTo>
                  <a:pt x="2085663" y="1848420"/>
                </a:lnTo>
                <a:lnTo>
                  <a:pt x="0" y="1848420"/>
                </a:lnTo>
                <a:lnTo>
                  <a:pt x="0" y="0"/>
                </a:lnTo>
                <a:close/>
              </a:path>
            </a:pathLst>
          </a:custGeom>
          <a:blipFill rotWithShape="1">
            <a:blip r:embed="rId5">
              <a:alphaModFix/>
            </a:blip>
            <a:stretch>
              <a:fillRect/>
            </a:stretch>
          </a:blipFill>
          <a:ln>
            <a:noFill/>
          </a:ln>
        </p:spPr>
      </p:sp>
      <p:sp>
        <p:nvSpPr>
          <p:cNvPr id="447" name="Google Shape;447;p22"/>
          <p:cNvSpPr/>
          <p:nvPr/>
        </p:nvSpPr>
        <p:spPr>
          <a:xfrm>
            <a:off x="3254738" y="1028700"/>
            <a:ext cx="11778523" cy="8204156"/>
          </a:xfrm>
          <a:custGeom>
            <a:avLst/>
            <a:gdLst/>
            <a:ahLst/>
            <a:cxnLst/>
            <a:rect l="l" t="t" r="r" b="b"/>
            <a:pathLst>
              <a:path w="11778523" h="8204156" extrusionOk="0">
                <a:moveTo>
                  <a:pt x="0" y="0"/>
                </a:moveTo>
                <a:lnTo>
                  <a:pt x="11778524" y="0"/>
                </a:lnTo>
                <a:lnTo>
                  <a:pt x="11778524" y="8204156"/>
                </a:lnTo>
                <a:lnTo>
                  <a:pt x="0" y="8204156"/>
                </a:lnTo>
                <a:lnTo>
                  <a:pt x="0" y="0"/>
                </a:lnTo>
                <a:close/>
              </a:path>
            </a:pathLst>
          </a:custGeom>
          <a:blipFill rotWithShape="1">
            <a:blip r:embed="rId6">
              <a:alphaModFix/>
            </a:blip>
            <a:stretch>
              <a:fillRect/>
            </a:stretch>
          </a:blipFill>
          <a:ln>
            <a:noFill/>
          </a:ln>
        </p:spPr>
      </p:sp>
      <p:sp>
        <p:nvSpPr>
          <p:cNvPr id="448" name="Google Shape;448;p22"/>
          <p:cNvSpPr/>
          <p:nvPr/>
        </p:nvSpPr>
        <p:spPr>
          <a:xfrm>
            <a:off x="14523527" y="5806061"/>
            <a:ext cx="3101519" cy="3479965"/>
          </a:xfrm>
          <a:custGeom>
            <a:avLst/>
            <a:gdLst/>
            <a:ahLst/>
            <a:cxnLst/>
            <a:rect l="l" t="t" r="r" b="b"/>
            <a:pathLst>
              <a:path w="3101519" h="3479965" extrusionOk="0">
                <a:moveTo>
                  <a:pt x="0" y="0"/>
                </a:moveTo>
                <a:lnTo>
                  <a:pt x="3101518" y="0"/>
                </a:lnTo>
                <a:lnTo>
                  <a:pt x="3101518" y="3479965"/>
                </a:lnTo>
                <a:lnTo>
                  <a:pt x="0" y="3479965"/>
                </a:lnTo>
                <a:lnTo>
                  <a:pt x="0" y="0"/>
                </a:lnTo>
                <a:close/>
              </a:path>
            </a:pathLst>
          </a:custGeom>
          <a:blipFill rotWithShape="1">
            <a:blip r:embed="rId7">
              <a:alphaModFix/>
            </a:blip>
            <a:stretch>
              <a:fillRect/>
            </a:stretch>
          </a:blipFill>
          <a:ln>
            <a:noFill/>
          </a:ln>
        </p:spPr>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23"/>
          <p:cNvSpPr/>
          <p:nvPr/>
        </p:nvSpPr>
        <p:spPr>
          <a:xfrm>
            <a:off x="0" y="0"/>
            <a:ext cx="182880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38885" b="-38883"/>
            </a:stretch>
          </a:blipFill>
          <a:ln>
            <a:noFill/>
          </a:ln>
        </p:spPr>
      </p:sp>
      <p:sp>
        <p:nvSpPr>
          <p:cNvPr id="454" name="Google Shape;454;p23"/>
          <p:cNvSpPr/>
          <p:nvPr/>
        </p:nvSpPr>
        <p:spPr>
          <a:xfrm>
            <a:off x="962486" y="1190546"/>
            <a:ext cx="16363027" cy="7907563"/>
          </a:xfrm>
          <a:custGeom>
            <a:avLst/>
            <a:gdLst/>
            <a:ahLst/>
            <a:cxnLst/>
            <a:rect l="l" t="t" r="r" b="b"/>
            <a:pathLst>
              <a:path w="12553938" h="6066790" extrusionOk="0">
                <a:moveTo>
                  <a:pt x="1692910" y="0"/>
                </a:moveTo>
                <a:lnTo>
                  <a:pt x="1692910" y="6065520"/>
                </a:lnTo>
                <a:cubicBezTo>
                  <a:pt x="1710690" y="6066790"/>
                  <a:pt x="1728470" y="6066790"/>
                  <a:pt x="1746250" y="6066790"/>
                </a:cubicBezTo>
                <a:lnTo>
                  <a:pt x="10797528" y="6066790"/>
                </a:lnTo>
                <a:lnTo>
                  <a:pt x="10797528" y="0"/>
                </a:lnTo>
                <a:lnTo>
                  <a:pt x="1692910" y="0"/>
                </a:lnTo>
                <a:close/>
                <a:moveTo>
                  <a:pt x="11254728" y="0"/>
                </a:moveTo>
                <a:lnTo>
                  <a:pt x="10797528" y="0"/>
                </a:lnTo>
                <a:lnTo>
                  <a:pt x="10797528" y="6065520"/>
                </a:lnTo>
                <a:lnTo>
                  <a:pt x="10807688" y="6065520"/>
                </a:lnTo>
                <a:cubicBezTo>
                  <a:pt x="11546828" y="6065520"/>
                  <a:pt x="12195797" y="5462270"/>
                  <a:pt x="12249138" y="4725670"/>
                </a:cubicBezTo>
                <a:lnTo>
                  <a:pt x="12499328" y="1338580"/>
                </a:lnTo>
                <a:cubicBezTo>
                  <a:pt x="12553938" y="603250"/>
                  <a:pt x="11993867" y="0"/>
                  <a:pt x="11254728" y="0"/>
                </a:cubicBezTo>
                <a:close/>
                <a:moveTo>
                  <a:pt x="1299210" y="0"/>
                </a:moveTo>
                <a:cubicBezTo>
                  <a:pt x="560070" y="0"/>
                  <a:pt x="0" y="603250"/>
                  <a:pt x="54610" y="1339850"/>
                </a:cubicBezTo>
                <a:lnTo>
                  <a:pt x="304800" y="4726940"/>
                </a:lnTo>
                <a:cubicBezTo>
                  <a:pt x="358140" y="5445760"/>
                  <a:pt x="977900" y="6037580"/>
                  <a:pt x="1694180" y="6065520"/>
                </a:cubicBezTo>
                <a:lnTo>
                  <a:pt x="1694180" y="0"/>
                </a:lnTo>
                <a:lnTo>
                  <a:pt x="1299210" y="0"/>
                </a:lnTo>
                <a:close/>
              </a:path>
            </a:pathLst>
          </a:custGeom>
          <a:solidFill>
            <a:srgbClr val="FFFFFF">
              <a:alpha val="89803"/>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23"/>
          <p:cNvSpPr/>
          <p:nvPr/>
        </p:nvSpPr>
        <p:spPr>
          <a:xfrm>
            <a:off x="16316399" y="-1198248"/>
            <a:ext cx="1425890" cy="3337190"/>
          </a:xfrm>
          <a:custGeom>
            <a:avLst/>
            <a:gdLst/>
            <a:ahLst/>
            <a:cxnLst/>
            <a:rect l="l" t="t" r="r" b="b"/>
            <a:pathLst>
              <a:path w="1425890" h="3337190" extrusionOk="0">
                <a:moveTo>
                  <a:pt x="0" y="0"/>
                </a:moveTo>
                <a:lnTo>
                  <a:pt x="1425890" y="0"/>
                </a:lnTo>
                <a:lnTo>
                  <a:pt x="1425890" y="3337190"/>
                </a:lnTo>
                <a:lnTo>
                  <a:pt x="0" y="3337190"/>
                </a:lnTo>
                <a:lnTo>
                  <a:pt x="0" y="0"/>
                </a:lnTo>
                <a:close/>
              </a:path>
            </a:pathLst>
          </a:custGeom>
          <a:blipFill rotWithShape="1">
            <a:blip r:embed="rId4">
              <a:alphaModFix/>
            </a:blip>
            <a:stretch>
              <a:fillRect/>
            </a:stretch>
          </a:blipFill>
          <a:ln>
            <a:noFill/>
          </a:ln>
        </p:spPr>
      </p:sp>
      <p:sp>
        <p:nvSpPr>
          <p:cNvPr id="456" name="Google Shape;456;p23"/>
          <p:cNvSpPr txBox="1"/>
          <p:nvPr/>
        </p:nvSpPr>
        <p:spPr>
          <a:xfrm>
            <a:off x="4247660" y="961946"/>
            <a:ext cx="9680165" cy="7942576"/>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US" sz="11300" b="0" i="0" u="none" strike="noStrike" cap="none">
                <a:solidFill>
                  <a:srgbClr val="AB1D79"/>
                </a:solidFill>
                <a:latin typeface="Play"/>
                <a:ea typeface="Play"/>
                <a:cs typeface="Play"/>
                <a:sym typeface="Play"/>
              </a:rPr>
              <a:t>Lets have a Fantastic Year!</a:t>
            </a:r>
            <a:endParaRPr/>
          </a:p>
          <a:p>
            <a:pPr marL="0" marR="0" lvl="0" indent="0" algn="ctr" rtl="0">
              <a:lnSpc>
                <a:spcPct val="140000"/>
              </a:lnSpc>
              <a:spcBef>
                <a:spcPts val="0"/>
              </a:spcBef>
              <a:spcAft>
                <a:spcPts val="0"/>
              </a:spcAft>
              <a:buNone/>
            </a:pPr>
            <a:r>
              <a:rPr lang="en-US" sz="11300" b="0" i="0" u="none" strike="noStrike" cap="none">
                <a:solidFill>
                  <a:srgbClr val="AB1D79"/>
                </a:solidFill>
                <a:latin typeface="Play"/>
                <a:ea typeface="Play"/>
                <a:cs typeface="Play"/>
                <a:sym typeface="Play"/>
              </a:rPr>
              <a:t>See you in September!</a:t>
            </a:r>
            <a:endParaRPr/>
          </a:p>
        </p:txBody>
      </p:sp>
      <p:sp>
        <p:nvSpPr>
          <p:cNvPr id="457" name="Google Shape;457;p23"/>
          <p:cNvSpPr/>
          <p:nvPr/>
        </p:nvSpPr>
        <p:spPr>
          <a:xfrm>
            <a:off x="13927825" y="5778335"/>
            <a:ext cx="3101519" cy="3479965"/>
          </a:xfrm>
          <a:custGeom>
            <a:avLst/>
            <a:gdLst/>
            <a:ahLst/>
            <a:cxnLst/>
            <a:rect l="l" t="t" r="r" b="b"/>
            <a:pathLst>
              <a:path w="3101519" h="3479965" extrusionOk="0">
                <a:moveTo>
                  <a:pt x="0" y="0"/>
                </a:moveTo>
                <a:lnTo>
                  <a:pt x="3101519" y="0"/>
                </a:lnTo>
                <a:lnTo>
                  <a:pt x="3101519" y="3479965"/>
                </a:lnTo>
                <a:lnTo>
                  <a:pt x="0" y="3479965"/>
                </a:lnTo>
                <a:lnTo>
                  <a:pt x="0" y="0"/>
                </a:lnTo>
                <a:close/>
              </a:path>
            </a:pathLst>
          </a:custGeom>
          <a:blipFill rotWithShape="1">
            <a:blip r:embed="rId5">
              <a:alphaModFix/>
            </a:blip>
            <a:stretch>
              <a:fillRect/>
            </a:stretch>
          </a:blipFill>
          <a:ln>
            <a:noFill/>
          </a:ln>
        </p:spPr>
      </p:sp>
      <p:sp>
        <p:nvSpPr>
          <p:cNvPr id="458" name="Google Shape;458;p23"/>
          <p:cNvSpPr/>
          <p:nvPr/>
        </p:nvSpPr>
        <p:spPr>
          <a:xfrm>
            <a:off x="672994" y="470347"/>
            <a:ext cx="2085663" cy="1848419"/>
          </a:xfrm>
          <a:custGeom>
            <a:avLst/>
            <a:gdLst/>
            <a:ahLst/>
            <a:cxnLst/>
            <a:rect l="l" t="t" r="r" b="b"/>
            <a:pathLst>
              <a:path w="2085663" h="1848419" extrusionOk="0">
                <a:moveTo>
                  <a:pt x="0" y="0"/>
                </a:moveTo>
                <a:lnTo>
                  <a:pt x="2085663" y="0"/>
                </a:lnTo>
                <a:lnTo>
                  <a:pt x="2085663" y="1848420"/>
                </a:lnTo>
                <a:lnTo>
                  <a:pt x="0" y="1848420"/>
                </a:lnTo>
                <a:lnTo>
                  <a:pt x="0" y="0"/>
                </a:lnTo>
                <a:close/>
              </a:path>
            </a:pathLst>
          </a:custGeom>
          <a:blipFill rotWithShape="1">
            <a:blip r:embed="rId6">
              <a:alphaModFix/>
            </a:blip>
            <a:stretch>
              <a:fillRect/>
            </a:stretch>
          </a:blipFill>
          <a:ln>
            <a:noFill/>
          </a:ln>
        </p:spPr>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1002</Words>
  <Application>Microsoft Office PowerPoint</Application>
  <PresentationFormat>Custom</PresentationFormat>
  <Paragraphs>93</Paragraphs>
  <Slides>23</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Play</vt:lpstr>
      <vt:lpstr>Quicksand</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Chandler2</dc:creator>
  <cp:lastModifiedBy>Joanne Lyons</cp:lastModifiedBy>
  <cp:revision>1</cp:revision>
  <dcterms:created xsi:type="dcterms:W3CDTF">2006-08-16T00:00:00Z</dcterms:created>
  <dcterms:modified xsi:type="dcterms:W3CDTF">2025-08-05T14:49:23Z</dcterms:modified>
</cp:coreProperties>
</file>